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ommentAuthors.xml" ContentType="application/vnd.openxmlformats-officedocument.presentationml.commentAuthors+xml"/>
  <Override PartName="/ppt/media/image1.pdf" ContentType="application/pdf"/>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64" r:id="rId5"/>
    <p:sldMasterId id="2147483669" r:id="rId6"/>
  </p:sldMasterIdLst>
  <p:notesMasterIdLst>
    <p:notesMasterId r:id="rId26"/>
  </p:notesMasterIdLst>
  <p:sldIdLst>
    <p:sldId id="457" r:id="rId7"/>
    <p:sldId id="362" r:id="rId8"/>
    <p:sldId id="470" r:id="rId9"/>
    <p:sldId id="407" r:id="rId10"/>
    <p:sldId id="424" r:id="rId11"/>
    <p:sldId id="473" r:id="rId12"/>
    <p:sldId id="368" r:id="rId13"/>
    <p:sldId id="391" r:id="rId14"/>
    <p:sldId id="475" r:id="rId15"/>
    <p:sldId id="476" r:id="rId16"/>
    <p:sldId id="477" r:id="rId17"/>
    <p:sldId id="478" r:id="rId18"/>
    <p:sldId id="472" r:id="rId19"/>
    <p:sldId id="385" r:id="rId20"/>
    <p:sldId id="459" r:id="rId21"/>
    <p:sldId id="401" r:id="rId22"/>
    <p:sldId id="402" r:id="rId23"/>
    <p:sldId id="471" r:id="rId24"/>
    <p:sldId id="474" r:id="rId25"/>
  </p:sldIdLst>
  <p:sldSz cx="12192000" cy="6858000"/>
  <p:notesSz cx="6718300" cy="9855200"/>
  <p:defaultTextStyle>
    <a:defPPr>
      <a:defRPr lang="en-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5DEBB1E-B168-4242-99A6-F8E92A6D2511}">
          <p14:sldIdLst>
            <p14:sldId id="457"/>
            <p14:sldId id="362"/>
            <p14:sldId id="470"/>
            <p14:sldId id="407"/>
            <p14:sldId id="424"/>
            <p14:sldId id="473"/>
            <p14:sldId id="368"/>
            <p14:sldId id="391"/>
            <p14:sldId id="475"/>
            <p14:sldId id="476"/>
            <p14:sldId id="477"/>
            <p14:sldId id="478"/>
            <p14:sldId id="472"/>
            <p14:sldId id="385"/>
            <p14:sldId id="459"/>
          </p14:sldIdLst>
        </p14:section>
        <p14:section name="Verify G+" id="{603B53F7-68F9-435B-8C5A-C14C896694F9}">
          <p14:sldIdLst>
            <p14:sldId id="401"/>
            <p14:sldId id="402"/>
          </p14:sldIdLst>
        </p14:section>
        <p14:section name="General" id="{71780167-FBC8-4358-B622-7A01C7602EB4}">
          <p14:sldIdLst>
            <p14:sldId id="471"/>
            <p14:sldId id="47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lin Lindqvist" initials="ML" lastIdx="239" clrIdx="0">
    <p:extLst>
      <p:ext uri="{19B8F6BF-5375-455C-9EA6-DF929625EA0E}">
        <p15:presenceInfo xmlns:p15="http://schemas.microsoft.com/office/powerpoint/2012/main" userId="S::Malin.Lindqvist@shl.com::4232fb0e-90d4-4171-866a-06343520cf73" providerId="AD"/>
      </p:ext>
    </p:extLst>
  </p:cmAuthor>
  <p:cmAuthor id="2" name="Joakim Ramström" initials="JR" lastIdx="1" clrIdx="1">
    <p:extLst>
      <p:ext uri="{19B8F6BF-5375-455C-9EA6-DF929625EA0E}">
        <p15:presenceInfo xmlns:p15="http://schemas.microsoft.com/office/powerpoint/2012/main" userId="S::joakim.ramstrom@hhpes.se::4299fb24-5810-49c8-8bad-2178239e217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F2D9"/>
    <a:srgbClr val="C8C8C8"/>
    <a:srgbClr val="A7FC67"/>
    <a:srgbClr val="6BE152"/>
    <a:srgbClr val="FFFD78"/>
    <a:srgbClr val="FFD579"/>
    <a:srgbClr val="FF7E79"/>
    <a:srgbClr val="94C627"/>
    <a:srgbClr val="F4D652"/>
    <a:srgbClr val="D9D9D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48"/>
    <p:restoredTop sz="94763"/>
  </p:normalViewPr>
  <p:slideViewPr>
    <p:cSldViewPr snapToGrid="0">
      <p:cViewPr varScale="1">
        <p:scale>
          <a:sx n="111" d="100"/>
          <a:sy n="111" d="100"/>
        </p:scale>
        <p:origin x="24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customXml" Target="../customXml/item1.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 Type="http://schemas.openxmlformats.org/officeDocument/2006/relationships/customXml" Target="../customXml/item2.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 Id="rId24" Type="http://schemas.openxmlformats.org/officeDocument/2006/relationships/slide" Target="slides/slide18.xml"/><Relationship Id="rId25" Type="http://schemas.openxmlformats.org/officeDocument/2006/relationships/slide" Target="slides/slide19.xml"/><Relationship Id="rId26" Type="http://schemas.openxmlformats.org/officeDocument/2006/relationships/notesMaster" Target="notesMasters/notesMaster1.xml"/><Relationship Id="rId27" Type="http://schemas.openxmlformats.org/officeDocument/2006/relationships/commentAuthors" Target="commentAuthors.xml"/><Relationship Id="rId28" Type="http://schemas.openxmlformats.org/officeDocument/2006/relationships/presProps" Target="presProps.xml"/><Relationship Id="rId29" Type="http://schemas.openxmlformats.org/officeDocument/2006/relationships/viewProps" Target="viewProps.xml"/><Relationship Id="rId3" Type="http://schemas.openxmlformats.org/officeDocument/2006/relationships/customXml" Target="../customXml/item3.xml"/><Relationship Id="rId30" Type="http://schemas.openxmlformats.org/officeDocument/2006/relationships/theme" Target="theme/theme1.xml"/><Relationship Id="rId31" Type="http://schemas.openxmlformats.org/officeDocument/2006/relationships/tableStyles" Target="tableStyles.xml"/><Relationship Id="rId4" Type="http://schemas.openxmlformats.org/officeDocument/2006/relationships/slideMaster" Target="slideMasters/slideMaster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s>
</file>

<file path=ppt/charts/_rels/chart1.xml.rels><?xml version='1.0' encoding='UTF-8' standalone='yes'?>
<Relationships xmlns="http://schemas.openxmlformats.org/package/2006/relationships"><Relationship Id="rId1" Type="http://schemas.openxmlformats.org/officeDocument/2006/relationships/themeOverride" Target="../theme/themeOverride1.xml"/><Relationship Id="rId2"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0.29086828665063974"/>
          <c:y val="2.7911566487219468E-2"/>
          <c:w val="0.41826342669872052"/>
          <c:h val="0.9232431921601465"/>
        </c:manualLayout>
      </c:layout>
      <c:pieChart>
        <c:varyColors val="1"/>
        <c:ser>
          <c:idx val="0"/>
          <c:order val="0"/>
          <c:tx>
            <c:strRef>
              <c:f>Sheet1!$B$1</c:f>
              <c:strCache>
                <c:ptCount val="1"/>
                <c:pt idx="0">
                  <c:v>Column1</c:v>
                </c:pt>
              </c:strCache>
            </c:strRef>
          </c:tx>
          <c:spPr>
            <a:ln>
              <a:solidFill>
                <a:schemeClr val="bg1"/>
              </a:solidFill>
            </a:ln>
          </c:spPr>
          <c:dPt>
            <c:idx val="0"/>
            <c:bubble3D val="0"/>
            <c:spPr>
              <a:solidFill>
                <a:srgbClr val="F9E0B9"/>
              </a:solidFill>
              <a:ln>
                <a:solidFill>
                  <a:schemeClr val="bg1"/>
                </a:solidFill>
              </a:ln>
            </c:spPr>
            <c:extLst>
              <c:ext xmlns:c16="http://schemas.microsoft.com/office/drawing/2014/chart" uri="{C3380CC4-5D6E-409C-BE32-E72D297353CC}">
                <c16:uniqueId val="{00000001-4F1C-4314-BD09-A83196AB6CC4}"/>
              </c:ext>
            </c:extLst>
          </c:dPt>
          <c:dPt>
            <c:idx val="1"/>
            <c:bubble3D val="0"/>
            <c:spPr>
              <a:solidFill>
                <a:srgbClr val="5B6670"/>
              </a:solidFill>
              <a:ln>
                <a:solidFill>
                  <a:schemeClr val="bg1"/>
                </a:solidFill>
              </a:ln>
            </c:spPr>
            <c:extLst>
              <c:ext xmlns:c16="http://schemas.microsoft.com/office/drawing/2014/chart" uri="{C3380CC4-5D6E-409C-BE32-E72D297353CC}">
                <c16:uniqueId val="{00000003-4F1C-4314-BD09-A83196AB6CC4}"/>
              </c:ext>
            </c:extLst>
          </c:dPt>
          <c:dPt>
            <c:idx val="2"/>
            <c:bubble3D val="0"/>
            <c:spPr>
              <a:solidFill>
                <a:srgbClr val="FF8300"/>
              </a:solidFill>
              <a:ln>
                <a:solidFill>
                  <a:schemeClr val="bg1"/>
                </a:solidFill>
              </a:ln>
            </c:spPr>
            <c:extLst>
              <c:ext xmlns:c16="http://schemas.microsoft.com/office/drawing/2014/chart" uri="{C3380CC4-5D6E-409C-BE32-E72D297353CC}">
                <c16:uniqueId val="{00000005-4F1C-4314-BD09-A83196AB6CC4}"/>
              </c:ext>
            </c:extLst>
          </c:dPt>
          <c:dPt>
            <c:idx val="3"/>
            <c:bubble3D val="0"/>
            <c:spPr>
              <a:solidFill>
                <a:srgbClr val="636363">
                  <a:lumMod val="40000"/>
                  <a:lumOff val="60000"/>
                </a:srgbClr>
              </a:solidFill>
              <a:ln>
                <a:solidFill>
                  <a:schemeClr val="bg1"/>
                </a:solidFill>
              </a:ln>
            </c:spPr>
            <c:extLst>
              <c:ext xmlns:c16="http://schemas.microsoft.com/office/drawing/2014/chart" uri="{C3380CC4-5D6E-409C-BE32-E72D297353CC}">
                <c16:uniqueId val="{00000007-4F1C-4314-BD09-A83196AB6CC4}"/>
              </c:ext>
            </c:extLst>
          </c:dPt>
          <c:cat>
            <c:strRef>
              <c:f>Sheet1!$A$2:$A$5</c:f>
              <c:strCache>
                <c:ptCount val="4"/>
                <c:pt idx="0">
                  <c:v>Personality</c:v>
                </c:pt>
                <c:pt idx="1">
                  <c:v>Motivation</c:v>
                </c:pt>
                <c:pt idx="2">
                  <c:v>Ability</c:v>
                </c:pt>
                <c:pt idx="3">
                  <c:v>Skills / Knowledge</c:v>
                </c:pt>
              </c:strCache>
            </c:strRef>
          </c:cat>
          <c:val>
            <c:numRef>
              <c:f>Sheet1!$B$2:$B$5</c:f>
              <c:numCache>
                <c:formatCode>General</c:formatCode>
                <c:ptCount val="4"/>
                <c:pt idx="0">
                  <c:v>25</c:v>
                </c:pt>
                <c:pt idx="1">
                  <c:v>25</c:v>
                </c:pt>
                <c:pt idx="2">
                  <c:v>25</c:v>
                </c:pt>
                <c:pt idx="3">
                  <c:v>25</c:v>
                </c:pt>
              </c:numCache>
            </c:numRef>
          </c:val>
          <c:extLst>
            <c:ext xmlns:c16="http://schemas.microsoft.com/office/drawing/2014/chart" uri="{C3380CC4-5D6E-409C-BE32-E72D297353CC}">
              <c16:uniqueId val="{00000008-4F1C-4314-BD09-A83196AB6CC4}"/>
            </c:ext>
          </c:extLst>
        </c:ser>
        <c:dLbls>
          <c:showLegendKey val="0"/>
          <c:showVal val="0"/>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en-SE"/>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11263" cy="494472"/>
          </a:xfrm>
          <a:prstGeom prst="rect">
            <a:avLst/>
          </a:prstGeom>
        </p:spPr>
        <p:txBody>
          <a:bodyPr vert="horz" lIns="91440" tIns="45720" rIns="91440" bIns="45720" rtlCol="0"/>
          <a:lstStyle>
            <a:lvl1pPr algn="l">
              <a:defRPr sz="1200"/>
            </a:lvl1pPr>
          </a:lstStyle>
          <a:p>
            <a:endParaRPr lang="en-SE"/>
          </a:p>
        </p:txBody>
      </p:sp>
      <p:sp>
        <p:nvSpPr>
          <p:cNvPr id="3" name="Date Placeholder 2"/>
          <p:cNvSpPr>
            <a:spLocks noGrp="1"/>
          </p:cNvSpPr>
          <p:nvPr>
            <p:ph type="dt" idx="1"/>
          </p:nvPr>
        </p:nvSpPr>
        <p:spPr>
          <a:xfrm>
            <a:off x="3805482" y="0"/>
            <a:ext cx="2911263" cy="494472"/>
          </a:xfrm>
          <a:prstGeom prst="rect">
            <a:avLst/>
          </a:prstGeom>
        </p:spPr>
        <p:txBody>
          <a:bodyPr vert="horz" lIns="91440" tIns="45720" rIns="91440" bIns="45720" rtlCol="0"/>
          <a:lstStyle>
            <a:lvl1pPr algn="r">
              <a:defRPr sz="1200"/>
            </a:lvl1pPr>
          </a:lstStyle>
          <a:p>
            <a:fld id="{12C33761-BDFE-444A-8A22-2C4597466B0A}" type="datetimeFigureOut">
              <a:rPr lang="en-SE" smtClean="0"/>
              <a:t>2023-06-14</a:t>
            </a:fld>
            <a:endParaRPr lang="en-SE"/>
          </a:p>
        </p:txBody>
      </p:sp>
      <p:sp>
        <p:nvSpPr>
          <p:cNvPr id="4" name="Slide Image Placeholder 3"/>
          <p:cNvSpPr>
            <a:spLocks noGrp="1" noRot="1" noChangeAspect="1"/>
          </p:cNvSpPr>
          <p:nvPr>
            <p:ph type="sldImg" idx="2"/>
          </p:nvPr>
        </p:nvSpPr>
        <p:spPr>
          <a:xfrm>
            <a:off x="403225" y="1231900"/>
            <a:ext cx="5911850" cy="3325813"/>
          </a:xfrm>
          <a:prstGeom prst="rect">
            <a:avLst/>
          </a:prstGeom>
          <a:noFill/>
          <a:ln w="12700">
            <a:solidFill>
              <a:prstClr val="black"/>
            </a:solidFill>
          </a:ln>
        </p:spPr>
        <p:txBody>
          <a:bodyPr vert="horz" lIns="91440" tIns="45720" rIns="91440" bIns="45720" rtlCol="0" anchor="ctr"/>
          <a:lstStyle/>
          <a:p>
            <a:endParaRPr lang="en-SE"/>
          </a:p>
        </p:txBody>
      </p:sp>
      <p:sp>
        <p:nvSpPr>
          <p:cNvPr id="5" name="Notes Placeholder 4"/>
          <p:cNvSpPr>
            <a:spLocks noGrp="1"/>
          </p:cNvSpPr>
          <p:nvPr>
            <p:ph type="body" sz="quarter" idx="3"/>
          </p:nvPr>
        </p:nvSpPr>
        <p:spPr>
          <a:xfrm>
            <a:off x="671830" y="4742815"/>
            <a:ext cx="5374640" cy="3880485"/>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E"/>
          </a:p>
        </p:txBody>
      </p:sp>
      <p:sp>
        <p:nvSpPr>
          <p:cNvPr id="6" name="Footer Placeholder 5"/>
          <p:cNvSpPr>
            <a:spLocks noGrp="1"/>
          </p:cNvSpPr>
          <p:nvPr>
            <p:ph type="ftr" sz="quarter" idx="4"/>
          </p:nvPr>
        </p:nvSpPr>
        <p:spPr>
          <a:xfrm>
            <a:off x="0" y="9360730"/>
            <a:ext cx="2911263" cy="494470"/>
          </a:xfrm>
          <a:prstGeom prst="rect">
            <a:avLst/>
          </a:prstGeom>
        </p:spPr>
        <p:txBody>
          <a:bodyPr vert="horz" lIns="91440" tIns="45720" rIns="91440" bIns="45720" rtlCol="0" anchor="b"/>
          <a:lstStyle>
            <a:lvl1pPr algn="l">
              <a:defRPr sz="1200"/>
            </a:lvl1pPr>
          </a:lstStyle>
          <a:p>
            <a:endParaRPr lang="en-SE"/>
          </a:p>
        </p:txBody>
      </p:sp>
      <p:sp>
        <p:nvSpPr>
          <p:cNvPr id="7" name="Slide Number Placeholder 6"/>
          <p:cNvSpPr>
            <a:spLocks noGrp="1"/>
          </p:cNvSpPr>
          <p:nvPr>
            <p:ph type="sldNum" sz="quarter" idx="5"/>
          </p:nvPr>
        </p:nvSpPr>
        <p:spPr>
          <a:xfrm>
            <a:off x="3805482" y="9360730"/>
            <a:ext cx="2911263" cy="494470"/>
          </a:xfrm>
          <a:prstGeom prst="rect">
            <a:avLst/>
          </a:prstGeom>
        </p:spPr>
        <p:txBody>
          <a:bodyPr vert="horz" lIns="91440" tIns="45720" rIns="91440" bIns="45720" rtlCol="0" anchor="b"/>
          <a:lstStyle>
            <a:lvl1pPr algn="r">
              <a:defRPr sz="1200"/>
            </a:lvl1pPr>
          </a:lstStyle>
          <a:p>
            <a:fld id="{38A0A6DC-6BA3-4826-BB40-5BAC9F5941E9}" type="slidenum">
              <a:rPr lang="en-SE" smtClean="0"/>
              <a:t>‹#›</a:t>
            </a:fld>
            <a:endParaRPr lang="en-SE"/>
          </a:p>
        </p:txBody>
      </p:sp>
    </p:spTree>
    <p:extLst>
      <p:ext uri="{BB962C8B-B14F-4D97-AF65-F5344CB8AC3E}">
        <p14:creationId xmlns:p14="http://schemas.microsoft.com/office/powerpoint/2010/main" val="32962935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a:p>
        </p:txBody>
      </p:sp>
      <p:sp>
        <p:nvSpPr>
          <p:cNvPr id="4" name="Slide Number Placeholder 3"/>
          <p:cNvSpPr>
            <a:spLocks noGrp="1"/>
          </p:cNvSpPr>
          <p:nvPr>
            <p:ph type="sldNum" sz="quarter" idx="5"/>
          </p:nvPr>
        </p:nvSpPr>
        <p:spPr/>
        <p:txBody>
          <a:bodyPr/>
          <a:lstStyle/>
          <a:p>
            <a:fld id="{38A0A6DC-6BA3-4826-BB40-5BAC9F5941E9}" type="slidenum">
              <a:rPr lang="en-SE" smtClean="0"/>
              <a:t>2</a:t>
            </a:fld>
            <a:endParaRPr lang="en-SE"/>
          </a:p>
        </p:txBody>
      </p:sp>
    </p:spTree>
    <p:extLst>
      <p:ext uri="{BB962C8B-B14F-4D97-AF65-F5344CB8AC3E}">
        <p14:creationId xmlns:p14="http://schemas.microsoft.com/office/powerpoint/2010/main" val="2399730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4554880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r>
              <a:rPr lang="sv-SE"/>
              <a:t>=&lt;30 – 31-69 &gt;=70</a:t>
            </a:r>
          </a:p>
          <a:p>
            <a:endParaRPr lang="sv-SE"/>
          </a:p>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749845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5933442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74613" y="739775"/>
            <a:ext cx="6569075" cy="36957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fld id="{3EF03591-30E3-4427-A879-0B56904FB93D}" type="slidenum">
              <a:rPr lang="sv-SE" smtClean="0">
                <a:solidFill>
                  <a:prstClr val="black"/>
                </a:solidFill>
              </a:rPr>
              <a:pPr/>
              <a:t>19</a:t>
            </a:fld>
            <a:endParaRPr lang="sv-SE">
              <a:solidFill>
                <a:prstClr val="black"/>
              </a:solidFill>
            </a:endParaRPr>
          </a:p>
        </p:txBody>
      </p:sp>
    </p:spTree>
    <p:extLst>
      <p:ext uri="{BB962C8B-B14F-4D97-AF65-F5344CB8AC3E}">
        <p14:creationId xmlns:p14="http://schemas.microsoft.com/office/powerpoint/2010/main" val="708388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74613" y="739775"/>
            <a:ext cx="6569075" cy="36957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959863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685800" y="1143000"/>
            <a:ext cx="5486400" cy="3086100"/>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26859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tshållare för bildobjekt 1"/>
          <p:cNvSpPr>
            <a:spLocks noGrp="1" noRot="1" noChangeAspect="1"/>
          </p:cNvSpPr>
          <p:nvPr>
            <p:ph type="sldImg"/>
          </p:nvPr>
        </p:nvSpPr>
        <p:spPr>
          <a:xfrm>
            <a:off x="403225" y="1231900"/>
            <a:ext cx="5911850" cy="3325813"/>
          </a:xfrm>
        </p:spPr>
      </p:sp>
      <p:sp>
        <p:nvSpPr>
          <p:cNvPr id="3" name="Platshållare för anteckningar 2"/>
          <p:cNvSpPr>
            <a:spLocks noGrp="1"/>
          </p:cNvSpPr>
          <p:nvPr>
            <p:ph type="body" idx="1"/>
          </p:nvPr>
        </p:nvSpPr>
        <p:spPr/>
        <p:txBody>
          <a:bodyPr/>
          <a:lstStyle/>
          <a:p>
            <a:endParaRPr lang="sv-SE"/>
          </a:p>
        </p:txBody>
      </p:sp>
      <p:sp>
        <p:nvSpPr>
          <p:cNvPr id="4" name="Platshållare för bildnumm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3EF03591-30E3-4427-A879-0B56904FB93D}" type="slidenum">
              <a:rPr kumimoji="0" lang="sv-SE"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7</a:t>
            </a:fld>
            <a:endParaRPr kumimoji="0" lang="sv-SE"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557120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8</a:t>
            </a:fld>
            <a:endParaRPr lang="en-SE"/>
          </a:p>
        </p:txBody>
      </p:sp>
    </p:spTree>
    <p:extLst>
      <p:ext uri="{BB962C8B-B14F-4D97-AF65-F5344CB8AC3E}">
        <p14:creationId xmlns:p14="http://schemas.microsoft.com/office/powerpoint/2010/main" val="98787339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9</a:t>
            </a:fld>
            <a:endParaRPr lang="en-SE"/>
          </a:p>
        </p:txBody>
      </p:sp>
    </p:spTree>
    <p:extLst>
      <p:ext uri="{BB962C8B-B14F-4D97-AF65-F5344CB8AC3E}">
        <p14:creationId xmlns:p14="http://schemas.microsoft.com/office/powerpoint/2010/main" val="1339232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10</a:t>
            </a:fld>
            <a:endParaRPr lang="en-SE"/>
          </a:p>
        </p:txBody>
      </p:sp>
    </p:spTree>
    <p:extLst>
      <p:ext uri="{BB962C8B-B14F-4D97-AF65-F5344CB8AC3E}">
        <p14:creationId xmlns:p14="http://schemas.microsoft.com/office/powerpoint/2010/main" val="34861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11</a:t>
            </a:fld>
            <a:endParaRPr lang="en-SE"/>
          </a:p>
        </p:txBody>
      </p:sp>
    </p:spTree>
    <p:extLst>
      <p:ext uri="{BB962C8B-B14F-4D97-AF65-F5344CB8AC3E}">
        <p14:creationId xmlns:p14="http://schemas.microsoft.com/office/powerpoint/2010/main" val="22022565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E" dirty="0"/>
          </a:p>
        </p:txBody>
      </p:sp>
      <p:sp>
        <p:nvSpPr>
          <p:cNvPr id="4" name="Slide Number Placeholder 3"/>
          <p:cNvSpPr>
            <a:spLocks noGrp="1"/>
          </p:cNvSpPr>
          <p:nvPr>
            <p:ph type="sldNum" sz="quarter" idx="5"/>
          </p:nvPr>
        </p:nvSpPr>
        <p:spPr/>
        <p:txBody>
          <a:bodyPr/>
          <a:lstStyle/>
          <a:p>
            <a:fld id="{38A0A6DC-6BA3-4826-BB40-5BAC9F5941E9}" type="slidenum">
              <a:rPr lang="en-SE" smtClean="0"/>
              <a:t>12</a:t>
            </a:fld>
            <a:endParaRPr lang="en-SE"/>
          </a:p>
        </p:txBody>
      </p:sp>
    </p:spTree>
    <p:extLst>
      <p:ext uri="{BB962C8B-B14F-4D97-AF65-F5344CB8AC3E}">
        <p14:creationId xmlns:p14="http://schemas.microsoft.com/office/powerpoint/2010/main" val="28407883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emf"/><Relationship Id="rId3"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df"/><Relationship Id="rId3"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Rubrikbild">
    <p:bg>
      <p:bgPr>
        <a:solidFill>
          <a:schemeClr val="tx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982D7B6A-E200-4435-B87D-A10BD78B0C30}"/>
              </a:ext>
            </a:extLst>
          </p:cNvPr>
          <p:cNvSpPr/>
          <p:nvPr userDrawn="1"/>
        </p:nvSpPr>
        <p:spPr bwMode="auto">
          <a:xfrm rot="10800000">
            <a:off x="0" y="5581650"/>
            <a:ext cx="12192000" cy="127634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sv-SE"/>
          </a:p>
        </p:txBody>
      </p:sp>
    </p:spTree>
    <p:extLst>
      <p:ext uri="{BB962C8B-B14F-4D97-AF65-F5344CB8AC3E}">
        <p14:creationId xmlns:p14="http://schemas.microsoft.com/office/powerpoint/2010/main" val="42023858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ver Short Title (Teal)">
    <p:bg>
      <p:bgRef idx="1001">
        <a:schemeClr val="bg1"/>
      </p:bgRef>
    </p:bg>
    <p:spTree>
      <p:nvGrpSpPr>
        <p:cNvPr id="1" name=""/>
        <p:cNvGrpSpPr/>
        <p:nvPr/>
      </p:nvGrpSpPr>
      <p:grpSpPr>
        <a:xfrm>
          <a:off x="0" y="0"/>
          <a:ext cx="0" cy="0"/>
          <a:chOff x="0" y="0"/>
          <a:chExt cx="0" cy="0"/>
        </a:xfrm>
      </p:grpSpPr>
      <p:sp>
        <p:nvSpPr>
          <p:cNvPr id="19" name="Rectangle 18"/>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Rectangle 2"/>
          <p:cNvSpPr/>
          <p:nvPr userDrawn="1"/>
        </p:nvSpPr>
        <p:spPr bwMode="auto">
          <a:xfrm>
            <a:off x="1" y="457214"/>
            <a:ext cx="10272889"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7" name="Oval 6"/>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Rectangle 7"/>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pic>
        <p:nvPicPr>
          <p:cNvPr id="11" name="Picture 10" descr="SHL_tag_2col_pos_outline.eps">
            <a:extLst>
              <a:ext uri="{FF2B5EF4-FFF2-40B4-BE49-F238E27FC236}">
                <a16:creationId xmlns:a16="http://schemas.microsoft.com/office/drawing/2014/main" id="{04DA2EB3-783B-CF41-B655-921DB68C8EA1}"/>
              </a:ext>
            </a:extLst>
          </p:cNvPr>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2" name="Footer Placeholder 1">
            <a:extLst>
              <a:ext uri="{FF2B5EF4-FFF2-40B4-BE49-F238E27FC236}">
                <a16:creationId xmlns:a16="http://schemas.microsoft.com/office/drawing/2014/main" id="{B9500959-44AE-B14A-B39B-8793B5D07AC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
        <p:nvSpPr>
          <p:cNvPr id="13" name="Text Placeholder 2">
            <a:extLst>
              <a:ext uri="{FF2B5EF4-FFF2-40B4-BE49-F238E27FC236}">
                <a16:creationId xmlns:a16="http://schemas.microsoft.com/office/drawing/2014/main" id="{6C9692AC-ACC6-094E-AB1C-CB13A44EEBFC}"/>
              </a:ext>
            </a:extLst>
          </p:cNvPr>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Tree>
    <p:extLst>
      <p:ext uri="{BB962C8B-B14F-4D97-AF65-F5344CB8AC3E}">
        <p14:creationId xmlns:p14="http://schemas.microsoft.com/office/powerpoint/2010/main" val="236306279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ver Long Title (Full Color)">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208751536"/>
      </p:ext>
    </p:extLst>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ver Long Title (Blue)">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2"/>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88861931"/>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ver Long Title (Teal)">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515724404"/>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ver Long Title (Lilac)">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104281496"/>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ver Long Title (Marigold)">
    <p:bg>
      <p:bgRef idx="1001">
        <a:schemeClr val="bg1"/>
      </p:bgRef>
    </p:bg>
    <p:spTree>
      <p:nvGrpSpPr>
        <p:cNvPr id="1" name=""/>
        <p:cNvGrpSpPr/>
        <p:nvPr/>
      </p:nvGrpSpPr>
      <p:grpSpPr>
        <a:xfrm>
          <a:off x="0" y="0"/>
          <a:ext cx="0" cy="0"/>
          <a:chOff x="0" y="0"/>
          <a:chExt cx="0" cy="0"/>
        </a:xfrm>
      </p:grpSpPr>
      <p:sp>
        <p:nvSpPr>
          <p:cNvPr id="30" name="Rectangle 29"/>
          <p:cNvSpPr/>
          <p:nvPr userDrawn="1"/>
        </p:nvSpPr>
        <p:spPr>
          <a:xfrm>
            <a:off x="0" y="0"/>
            <a:ext cx="12192000" cy="4394200"/>
          </a:xfrm>
          <a:prstGeom prst="rect">
            <a:avLst/>
          </a:prstGeom>
          <a:solidFill>
            <a:schemeClr val="accent6"/>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31" name="Text Placeholder 2"/>
          <p:cNvSpPr>
            <a:spLocks noGrp="1"/>
          </p:cNvSpPr>
          <p:nvPr>
            <p:ph type="body" sz="quarter" idx="13" hasCustomPrompt="1"/>
          </p:nvPr>
        </p:nvSpPr>
        <p:spPr>
          <a:xfrm>
            <a:off x="619017" y="3386762"/>
            <a:ext cx="10969735" cy="310919"/>
          </a:xfrm>
          <a:prstGeom prst="rect">
            <a:avLst/>
          </a:prstGeom>
          <a:ln>
            <a:solidFill>
              <a:schemeClr val="bg1"/>
            </a:solidFill>
          </a:ln>
        </p:spPr>
        <p:txBody>
          <a:bodyPr vert="horz" lIns="0" anchor="t">
            <a:spAutoFit/>
          </a:bodyPr>
          <a:lstStyle>
            <a:lvl1pPr marL="0" indent="0">
              <a:buFontTx/>
              <a:buNone/>
              <a:defRPr sz="1400" b="1"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32"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noFill/>
                </a:ln>
                <a:solidFill>
                  <a:schemeClr val="tx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33"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noFill/>
                </a:ln>
                <a:solidFill>
                  <a:schemeClr val="tx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8" name="Picture 7" descr="SHL_tag_2col_pos_outline.eps"/>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B2FDD440-A85F-344D-A725-325A6C65B31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255764049"/>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ver Long Title (Gray)">
    <p:spTree>
      <p:nvGrpSpPr>
        <p:cNvPr id="1" name=""/>
        <p:cNvGrpSpPr/>
        <p:nvPr/>
      </p:nvGrpSpPr>
      <p:grpSpPr>
        <a:xfrm>
          <a:off x="0" y="0"/>
          <a:ext cx="0" cy="0"/>
          <a:chOff x="0" y="0"/>
          <a:chExt cx="0" cy="0"/>
        </a:xfrm>
      </p:grpSpPr>
      <p:sp>
        <p:nvSpPr>
          <p:cNvPr id="10" name="Rectangle 9"/>
          <p:cNvSpPr/>
          <p:nvPr userDrawn="1"/>
        </p:nvSpPr>
        <p:spPr bwMode="auto">
          <a:xfrm>
            <a:off x="7455638" y="5686438"/>
            <a:ext cx="4480452" cy="1171563"/>
          </a:xfrm>
          <a:prstGeom prst="rect">
            <a:avLst/>
          </a:prstGeom>
          <a:solidFill>
            <a:srgbClr val="FFFFFF"/>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Rectangle 2"/>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7" name="Text Placeholder 2"/>
          <p:cNvSpPr>
            <a:spLocks noGrp="1"/>
          </p:cNvSpPr>
          <p:nvPr>
            <p:ph type="body" sz="quarter" idx="13" hasCustomPrompt="1"/>
          </p:nvPr>
        </p:nvSpPr>
        <p:spPr>
          <a:xfrm>
            <a:off x="619017" y="3386761"/>
            <a:ext cx="10969735" cy="310919"/>
          </a:xfrm>
          <a:prstGeom prst="rect">
            <a:avLst/>
          </a:prstGeom>
        </p:spPr>
        <p:txBody>
          <a:bodyPr vert="horz" lIns="0" anchor="t">
            <a:spAutoFit/>
          </a:bodyPr>
          <a:lstStyle>
            <a:lvl1pPr marL="0" indent="0">
              <a:buFontTx/>
              <a:buNone/>
              <a:defRPr sz="1400" b="1"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1" name="Text Placeholder 2"/>
          <p:cNvSpPr>
            <a:spLocks noGrp="1"/>
          </p:cNvSpPr>
          <p:nvPr>
            <p:ph type="body" sz="quarter" idx="10" hasCustomPrompt="1"/>
          </p:nvPr>
        </p:nvSpPr>
        <p:spPr>
          <a:xfrm>
            <a:off x="615950" y="371475"/>
            <a:ext cx="10972801" cy="1335881"/>
          </a:xfrm>
          <a:prstGeom prst="rect">
            <a:avLst/>
          </a:prstGeom>
        </p:spPr>
        <p:txBody>
          <a:bodyPr vert="horz" lIns="0" rIns="0" bIns="91440" anchor="b"/>
          <a:lstStyle>
            <a:lvl1pPr marL="0" indent="0" algn="l" defTabSz="457200" rtl="0" eaLnBrk="1" latinLnBrk="0" hangingPunct="1">
              <a:spcBef>
                <a:spcPct val="20000"/>
              </a:spcBef>
              <a:buFontTx/>
              <a:buNone/>
              <a:defRPr lang="en-US" sz="3200" b="1" kern="1200" baseline="0" dirty="0">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2" name="Text Placeholder 2"/>
          <p:cNvSpPr>
            <a:spLocks noGrp="1"/>
          </p:cNvSpPr>
          <p:nvPr>
            <p:ph type="body" sz="quarter" idx="12" hasCustomPrompt="1"/>
          </p:nvPr>
        </p:nvSpPr>
        <p:spPr>
          <a:xfrm>
            <a:off x="615950" y="1970322"/>
            <a:ext cx="10972801" cy="744064"/>
          </a:xfrm>
          <a:prstGeom prst="rect">
            <a:avLst/>
          </a:prstGeom>
        </p:spPr>
        <p:txBody>
          <a:bodyPr vert="horz" lIns="0" anchor="t"/>
          <a:lstStyle>
            <a:lvl1pPr marL="0" indent="0">
              <a:buFontTx/>
              <a:buNone/>
              <a:defRPr sz="1600" b="0" baseline="0">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pic>
        <p:nvPicPr>
          <p:cNvPr id="9" name="Picture 8" descr="SHL_tag_2col_pos_outline.eps">
            <a:extLst>
              <a:ext uri="{FF2B5EF4-FFF2-40B4-BE49-F238E27FC236}">
                <a16:creationId xmlns:a16="http://schemas.microsoft.com/office/drawing/2014/main" id="{434146E6-7380-7945-83CA-4EC63B19002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C2D4CA14-A55B-D14F-80A6-595F4270CFE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4485890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Roadmap">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Include This Roadmap Layout or the Agenda Layout</a:t>
            </a:r>
          </a:p>
        </p:txBody>
      </p:sp>
      <p:sp>
        <p:nvSpPr>
          <p:cNvPr id="7" name="Text Placeholder 6"/>
          <p:cNvSpPr>
            <a:spLocks noGrp="1"/>
          </p:cNvSpPr>
          <p:nvPr>
            <p:ph type="body" sz="quarter" idx="19" hasCustomPrompt="1"/>
          </p:nvPr>
        </p:nvSpPr>
        <p:spPr>
          <a:xfrm>
            <a:off x="3419929"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4" name="Text Placeholder 6"/>
          <p:cNvSpPr>
            <a:spLocks noGrp="1"/>
          </p:cNvSpPr>
          <p:nvPr>
            <p:ph type="body" sz="quarter" idx="20" hasCustomPrompt="1"/>
          </p:nvPr>
        </p:nvSpPr>
        <p:spPr>
          <a:xfrm>
            <a:off x="6230255"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5" name="Text Placeholder 6"/>
          <p:cNvSpPr>
            <a:spLocks noGrp="1"/>
          </p:cNvSpPr>
          <p:nvPr>
            <p:ph type="body" sz="quarter" idx="21" hasCustomPrompt="1"/>
          </p:nvPr>
        </p:nvSpPr>
        <p:spPr>
          <a:xfrm>
            <a:off x="9040583" y="2035159"/>
            <a:ext cx="2539700" cy="1038225"/>
          </a:xfrm>
          <a:prstGeom prst="rect">
            <a:avLst/>
          </a:prstGeom>
          <a:ln>
            <a:solidFill>
              <a:schemeClr val="accent3"/>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6" name="Text Placeholder 6"/>
          <p:cNvSpPr>
            <a:spLocks noGrp="1"/>
          </p:cNvSpPr>
          <p:nvPr>
            <p:ph type="body" sz="quarter" idx="22" hasCustomPrompt="1"/>
          </p:nvPr>
        </p:nvSpPr>
        <p:spPr>
          <a:xfrm>
            <a:off x="615757" y="2035159"/>
            <a:ext cx="2539700" cy="1038225"/>
          </a:xfrm>
          <a:prstGeom prst="rect">
            <a:avLst/>
          </a:prstGeom>
          <a:solidFill>
            <a:schemeClr val="accent3"/>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3" name="Rectangle 12"/>
          <p:cNvSpPr/>
          <p:nvPr userDrawn="1"/>
        </p:nvSpPr>
        <p:spPr>
          <a:xfrm>
            <a:off x="5694493" y="6419340"/>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9" name="Picture 18" descr="SHL_tag_2col_pos_outline.eps">
            <a:extLst>
              <a:ext uri="{FF2B5EF4-FFF2-40B4-BE49-F238E27FC236}">
                <a16:creationId xmlns:a16="http://schemas.microsoft.com/office/drawing/2014/main" id="{50D9E7C1-2A0D-DA43-AC03-A9B01096A3A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70764D5F-943C-8845-9A58-B4F33A1862E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342396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1">
                    <a:lumMod val="65000"/>
                    <a:lumOff val="35000"/>
                  </a:schemeClr>
                </a:solidFill>
              </a:defRPr>
            </a:lvl1pPr>
          </a:lstStyle>
          <a:p>
            <a:r>
              <a:rPr lang="en-US"/>
              <a:t>Agenda</a:t>
            </a:r>
          </a:p>
        </p:txBody>
      </p:sp>
      <p:sp>
        <p:nvSpPr>
          <p:cNvPr id="5"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0" name="Rectangle 9"/>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8" name="Picture 7" descr="SHL_tag_2col_pos_outline.eps">
            <a:extLst>
              <a:ext uri="{FF2B5EF4-FFF2-40B4-BE49-F238E27FC236}">
                <a16:creationId xmlns:a16="http://schemas.microsoft.com/office/drawing/2014/main" id="{703F0130-D09F-7C4D-920C-79FEC2BCD9B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D74B27C1-7404-A943-B5EC-AD1D5750D51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8013524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8"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3" name="Rectangle 12"/>
          <p:cNvSpPr/>
          <p:nvPr userDrawn="1"/>
        </p:nvSpPr>
        <p:spPr>
          <a:xfrm>
            <a:off x="5694493" y="6410873"/>
            <a:ext cx="622392" cy="219291"/>
          </a:xfrm>
          <a:prstGeom prst="rect">
            <a:avLst/>
          </a:prstGeom>
        </p:spPr>
        <p:txBody>
          <a:bodyPr wrap="square">
            <a:spAutoFit/>
          </a:bodyPr>
          <a:lstStyle/>
          <a:p>
            <a:pPr>
              <a:lnSpc>
                <a:spcPts val="900"/>
              </a:lnSpc>
              <a:defRPr/>
            </a:pPr>
            <a:fld id="{02E75376-4488-481E-8346-C3577BB192BB}" type="slidenum">
              <a:rPr lang="en-US" sz="1200" smtClean="0">
                <a:solidFill>
                  <a:schemeClr val="tx1">
                    <a:lumMod val="65000"/>
                    <a:lumOff val="35000"/>
                  </a:schemeClr>
                </a:solidFill>
                <a:latin typeface="Arial"/>
                <a:cs typeface="Arial"/>
              </a:rPr>
              <a:pPr>
                <a:lnSpc>
                  <a:spcPts val="900"/>
                </a:lnSpc>
                <a:defRPr/>
              </a:pPr>
              <a:t>‹#›</a:t>
            </a:fld>
            <a:endParaRPr lang="en-US" sz="1200">
              <a:solidFill>
                <a:schemeClr val="tx1">
                  <a:lumMod val="65000"/>
                  <a:lumOff val="35000"/>
                </a:schemeClr>
              </a:solidFill>
              <a:latin typeface="Arial"/>
              <a:cs typeface="Arial"/>
            </a:endParaRPr>
          </a:p>
        </p:txBody>
      </p:sp>
      <p:pic>
        <p:nvPicPr>
          <p:cNvPr id="9" name="Picture 8" descr="SHL_tag_2col_pos_outline.eps">
            <a:extLst>
              <a:ext uri="{FF2B5EF4-FFF2-40B4-BE49-F238E27FC236}">
                <a16:creationId xmlns:a16="http://schemas.microsoft.com/office/drawing/2014/main" id="{99C03ED5-6757-144F-B655-36DCED9EB2A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F9F5B1DA-E6A4-F54F-8359-17CDEC632FD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6236373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Only" preserve="1">
  <p:cSld name="Endast rubrik">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bwMode="auto">
          <a:xfrm>
            <a:off x="0" y="4"/>
            <a:ext cx="12192000" cy="856343"/>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p:spPr>
        <p:style>
          <a:lnRef idx="1">
            <a:schemeClr val="accent1"/>
          </a:lnRef>
          <a:fillRef idx="3">
            <a:schemeClr val="accent1"/>
          </a:fillRef>
          <a:effectRef idx="2">
            <a:schemeClr val="accent1"/>
          </a:effectRef>
          <a:fontRef idx="minor">
            <a:schemeClr val="lt1"/>
          </a:fontRef>
        </p:style>
        <p:txBody>
          <a:bodyPr/>
          <a:lstStyle/>
          <a:p>
            <a:endParaRPr lang="sv-SE"/>
          </a:p>
        </p:txBody>
      </p:sp>
      <p:sp>
        <p:nvSpPr>
          <p:cNvPr id="2" name="Title 1"/>
          <p:cNvSpPr>
            <a:spLocks noGrp="1"/>
          </p:cNvSpPr>
          <p:nvPr>
            <p:ph type="title"/>
          </p:nvPr>
        </p:nvSpPr>
        <p:spPr>
          <a:xfrm>
            <a:off x="156861" y="72570"/>
            <a:ext cx="10571999" cy="551544"/>
          </a:xfrm>
        </p:spPr>
        <p:txBody>
          <a:bodyPr/>
          <a:lstStyle>
            <a:lvl1pPr>
              <a:defRPr sz="2400">
                <a:latin typeface="Futura Std Light" panose="020B0402020204020303" pitchFamily="34" charset="0"/>
              </a:defRPr>
            </a:lvl1pPr>
          </a:lstStyle>
          <a:p>
            <a:endParaRPr lang="en-US"/>
          </a:p>
        </p:txBody>
      </p:sp>
    </p:spTree>
    <p:extLst>
      <p:ext uri="{BB962C8B-B14F-4D97-AF65-F5344CB8AC3E}">
        <p14:creationId xmlns:p14="http://schemas.microsoft.com/office/powerpoint/2010/main" val="40305839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asic Bullet">
    <p:spTree>
      <p:nvGrpSpPr>
        <p:cNvPr id="1" name=""/>
        <p:cNvGrpSpPr/>
        <p:nvPr/>
      </p:nvGrpSpPr>
      <p:grpSpPr>
        <a:xfrm>
          <a:off x="0" y="0"/>
          <a:ext cx="0" cy="0"/>
          <a:chOff x="0" y="0"/>
          <a:chExt cx="0" cy="0"/>
        </a:xfrm>
      </p:grpSpPr>
      <p:sp>
        <p:nvSpPr>
          <p:cNvPr id="8" name="Footer Placeholder 4"/>
          <p:cNvSpPr txBox="1">
            <a:spLocks/>
          </p:cNvSpPr>
          <p:nvPr userDrawn="1"/>
        </p:nvSpPr>
        <p:spPr bwMode="auto">
          <a:xfrm>
            <a:off x="5868200" y="6432161"/>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endParaRPr lang="en-US" sz="800">
              <a:solidFill>
                <a:srgbClr val="7F7F7F"/>
              </a:solidFill>
              <a:latin typeface="Arial"/>
              <a:cs typeface="Arial"/>
            </a:endParaRPr>
          </a:p>
        </p:txBody>
      </p:sp>
      <p:sp>
        <p:nvSpPr>
          <p:cNvPr id="5" name="Content Placeholder 2"/>
          <p:cNvSpPr>
            <a:spLocks noGrp="1"/>
          </p:cNvSpPr>
          <p:nvPr>
            <p:ph idx="1" hasCustomPrompt="1"/>
          </p:nvPr>
        </p:nvSpPr>
        <p:spPr>
          <a:xfrm>
            <a:off x="609600" y="1355635"/>
            <a:ext cx="10956872" cy="4105366"/>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1" name="Title 1"/>
          <p:cNvSpPr txBox="1">
            <a:spLocks/>
          </p:cNvSpPr>
          <p:nvPr userDrawn="1"/>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2400" b="1" i="0" u="none" strike="noStrike" kern="0" cap="none" spc="0" normalizeH="0" baseline="0" noProof="0">
                <a:ln>
                  <a:noFill/>
                </a:ln>
                <a:solidFill>
                  <a:schemeClr val="tx1">
                    <a:lumMod val="65000"/>
                    <a:lumOff val="35000"/>
                  </a:schemeClr>
                </a:solidFill>
                <a:effectLst/>
                <a:uLnTx/>
                <a:uFillTx/>
                <a:latin typeface="Arial" panose="020B0604020202020204" pitchFamily="34" charset="0"/>
                <a:ea typeface="+mj-ea"/>
                <a:cs typeface="Arial" panose="020B0604020202020204" pitchFamily="34" charset="0"/>
              </a:rPr>
              <a:t>Click to Enter Slide Title </a:t>
            </a:r>
          </a:p>
        </p:txBody>
      </p:sp>
      <p:sp>
        <p:nvSpPr>
          <p:cNvPr id="13" name="Rectangle 12"/>
          <p:cNvSpPr/>
          <p:nvPr userDrawn="1"/>
        </p:nvSpPr>
        <p:spPr>
          <a:xfrm>
            <a:off x="5694493" y="6427807"/>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0" name="Picture 9" descr="SHL_tag_2col_pos_outline.eps">
            <a:extLst>
              <a:ext uri="{FF2B5EF4-FFF2-40B4-BE49-F238E27FC236}">
                <a16:creationId xmlns:a16="http://schemas.microsoft.com/office/drawing/2014/main" id="{4FDDAA73-8C39-CC49-B231-4F73A62B83F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82764B13-0D4A-3040-A652-B414ABC26AC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9431574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Basic Bullet w/ Intro Text ">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09600" y="2138766"/>
            <a:ext cx="10956872" cy="3440768"/>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1">
                    <a:lumMod val="65000"/>
                    <a:lumOff val="35000"/>
                  </a:schemeClr>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a:t>Click to enter text</a:t>
            </a:r>
          </a:p>
        </p:txBody>
      </p:sp>
      <p:sp>
        <p:nvSpPr>
          <p:cNvPr id="7"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2" name="Rectangle 11"/>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8" name="Picture 7" descr="SHL_tag_2col_pos_outline.eps">
            <a:extLst>
              <a:ext uri="{FF2B5EF4-FFF2-40B4-BE49-F238E27FC236}">
                <a16:creationId xmlns:a16="http://schemas.microsoft.com/office/drawing/2014/main" id="{82AD2596-1AF3-A849-BC9E-E4E7F9970DD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55566991-9AC9-1840-AA1C-778FD22D098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737351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
    <p:spTree>
      <p:nvGrpSpPr>
        <p:cNvPr id="1" name=""/>
        <p:cNvGrpSpPr/>
        <p:nvPr/>
      </p:nvGrpSpPr>
      <p:grpSpPr>
        <a:xfrm>
          <a:off x="0" y="0"/>
          <a:ext cx="0" cy="0"/>
          <a:chOff x="0" y="0"/>
          <a:chExt cx="0" cy="0"/>
        </a:xfrm>
      </p:grpSpPr>
      <p:sp>
        <p:nvSpPr>
          <p:cNvPr id="11" name="Content Placeholder 2"/>
          <p:cNvSpPr>
            <a:spLocks noGrp="1"/>
          </p:cNvSpPr>
          <p:nvPr>
            <p:ph idx="14" hasCustomPrompt="1"/>
          </p:nvPr>
        </p:nvSpPr>
        <p:spPr>
          <a:xfrm>
            <a:off x="615952"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2" name="Content Placeholder 2"/>
          <p:cNvSpPr>
            <a:spLocks noGrp="1"/>
          </p:cNvSpPr>
          <p:nvPr>
            <p:ph idx="15" hasCustomPrompt="1"/>
          </p:nvPr>
        </p:nvSpPr>
        <p:spPr>
          <a:xfrm>
            <a:off x="6415195"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6"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5" name="Rectangle 14"/>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9" name="Picture 8" descr="SHL_tag_2col_pos_outline.eps">
            <a:extLst>
              <a:ext uri="{FF2B5EF4-FFF2-40B4-BE49-F238E27FC236}">
                <a16:creationId xmlns:a16="http://schemas.microsoft.com/office/drawing/2014/main" id="{598B25E8-75CD-E549-B32F-A55E4D2D9A2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101E4C52-8F9B-C64C-B499-8EBDE8A564A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547508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Column w/ Intro Tex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enter text</a:t>
            </a:r>
          </a:p>
        </p:txBody>
      </p:sp>
      <p:sp>
        <p:nvSpPr>
          <p:cNvPr id="4"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a:t>Click to enter text</a:t>
            </a:r>
          </a:p>
        </p:txBody>
      </p:sp>
      <p:sp>
        <p:nvSpPr>
          <p:cNvPr id="6"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9"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4" name="Rectangle 13"/>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pic>
        <p:nvPicPr>
          <p:cNvPr id="11" name="Picture 10" descr="SHL_tag_2col_pos_outline.eps">
            <a:extLst>
              <a:ext uri="{FF2B5EF4-FFF2-40B4-BE49-F238E27FC236}">
                <a16:creationId xmlns:a16="http://schemas.microsoft.com/office/drawing/2014/main" id="{BAFA3EEE-2C95-5F41-901A-2FCE1AC9909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4E892176-7212-BA4A-A5B2-5BFCC15245D8}"/>
              </a:ext>
            </a:extLst>
          </p:cNvPr>
          <p:cNvSpPr>
            <a:spLocks noGrp="1"/>
          </p:cNvSpPr>
          <p:nvPr>
            <p:ph type="ftr" sz="quarter" idx="10"/>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87501403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Divider Green">
    <p:bg>
      <p:bgRef idx="1001">
        <a:schemeClr val="bg1"/>
      </p:bgRef>
    </p:bg>
    <p:spTree>
      <p:nvGrpSpPr>
        <p:cNvPr id="1" name=""/>
        <p:cNvGrpSpPr/>
        <p:nvPr/>
      </p:nvGrpSpPr>
      <p:grpSpPr>
        <a:xfrm>
          <a:off x="0" y="0"/>
          <a:ext cx="0" cy="0"/>
          <a:chOff x="0" y="0"/>
          <a:chExt cx="0" cy="0"/>
        </a:xfrm>
      </p:grpSpPr>
      <p:sp>
        <p:nvSpPr>
          <p:cNvPr id="11" name="Rectangle 10"/>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5"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3" name="Oval 12"/>
          <p:cNvSpPr/>
          <p:nvPr userDrawn="1"/>
        </p:nvSpPr>
        <p:spPr bwMode="auto">
          <a:xfrm>
            <a:off x="462848" y="524950"/>
            <a:ext cx="2460976" cy="1845732"/>
          </a:xfrm>
          <a:prstGeom prst="ellipse">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descr="SHL_tag_2col_pos_outline.eps">
            <a:extLst>
              <a:ext uri="{FF2B5EF4-FFF2-40B4-BE49-F238E27FC236}">
                <a16:creationId xmlns:a16="http://schemas.microsoft.com/office/drawing/2014/main" id="{36A8531B-A64C-1740-A313-E6016794398B}"/>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27521C0F-6C66-894E-83C3-DA7AF162443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625365911"/>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Divider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Rectangle 17"/>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20" name="Oval 19"/>
          <p:cNvSpPr/>
          <p:nvPr userDrawn="1"/>
        </p:nvSpPr>
        <p:spPr bwMode="auto">
          <a:xfrm>
            <a:off x="462848" y="524950"/>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8" name="Picture 7" descr="SHL_tag_2col_pos_outline.eps">
            <a:extLst>
              <a:ext uri="{FF2B5EF4-FFF2-40B4-BE49-F238E27FC236}">
                <a16:creationId xmlns:a16="http://schemas.microsoft.com/office/drawing/2014/main" id="{9090BBD8-D264-DF43-B85F-1B67B00C2B98}"/>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2B2A04D3-97C7-C748-B9CF-2F4A356CF97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5999797"/>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ivider Lilac">
    <p:bg>
      <p:bgRef idx="1001">
        <a:schemeClr val="bg1"/>
      </p:bgRef>
    </p:bg>
    <p:spTree>
      <p:nvGrpSpPr>
        <p:cNvPr id="1" name=""/>
        <p:cNvGrpSpPr/>
        <p:nvPr/>
      </p:nvGrpSpPr>
      <p:grpSpPr>
        <a:xfrm>
          <a:off x="0" y="0"/>
          <a:ext cx="0" cy="0"/>
          <a:chOff x="0" y="0"/>
          <a:chExt cx="0" cy="0"/>
        </a:xfrm>
      </p:grpSpPr>
      <p:sp>
        <p:nvSpPr>
          <p:cNvPr id="2" name="Rectangle 1"/>
          <p:cNvSpPr/>
          <p:nvPr userDrawn="1"/>
        </p:nvSpPr>
        <p:spPr bwMode="auto">
          <a:xfrm>
            <a:off x="0" y="2"/>
            <a:ext cx="12192000" cy="2971799"/>
          </a:xfrm>
          <a:prstGeom prst="rect">
            <a:avLst/>
          </a:prstGeom>
          <a:solidFill>
            <a:schemeClr val="accent5"/>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p:cNvSpPr/>
          <p:nvPr userDrawn="1"/>
        </p:nvSpPr>
        <p:spPr bwMode="auto">
          <a:xfrm>
            <a:off x="1659467" y="524950"/>
            <a:ext cx="10532533" cy="1845719"/>
          </a:xfrm>
          <a:prstGeom prst="rect">
            <a:avLst/>
          </a:prstGeom>
          <a:solidFill>
            <a:schemeClr val="tx1">
              <a:lumMod val="65000"/>
              <a:lumOff val="35000"/>
            </a:schemeClr>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5" name="Oval 4"/>
          <p:cNvSpPr/>
          <p:nvPr userDrawn="1"/>
        </p:nvSpPr>
        <p:spPr bwMode="auto">
          <a:xfrm>
            <a:off x="462848" y="524950"/>
            <a:ext cx="2460976" cy="1845732"/>
          </a:xfrm>
          <a:prstGeom prst="ellipse">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pic>
        <p:nvPicPr>
          <p:cNvPr id="7" name="Picture 6" descr="SHL_tag_2col_pos_outline.eps">
            <a:extLst>
              <a:ext uri="{FF2B5EF4-FFF2-40B4-BE49-F238E27FC236}">
                <a16:creationId xmlns:a16="http://schemas.microsoft.com/office/drawing/2014/main" id="{59371F55-6267-2448-A5D7-E4025528A8E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8" name="Footer Placeholder 1">
            <a:extLst>
              <a:ext uri="{FF2B5EF4-FFF2-40B4-BE49-F238E27FC236}">
                <a16:creationId xmlns:a16="http://schemas.microsoft.com/office/drawing/2014/main" id="{2C8861B0-4D6B-2D40-8595-74794CCBD70F}"/>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431153423"/>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Itemized Divider White">
    <p:spTree>
      <p:nvGrpSpPr>
        <p:cNvPr id="1" name=""/>
        <p:cNvGrpSpPr/>
        <p:nvPr/>
      </p:nvGrpSpPr>
      <p:grpSpPr>
        <a:xfrm>
          <a:off x="0" y="0"/>
          <a:ext cx="0" cy="0"/>
          <a:chOff x="0" y="0"/>
          <a:chExt cx="0" cy="0"/>
        </a:xfrm>
      </p:grpSpPr>
      <p:sp>
        <p:nvSpPr>
          <p:cNvPr id="6" name="Rectangle 3"/>
          <p:cNvSpPr>
            <a:spLocks noGrp="1" noChangeArrowheads="1"/>
          </p:cNvSpPr>
          <p:nvPr>
            <p:ph type="subTitle" idx="1" hasCustomPrompt="1"/>
          </p:nvPr>
        </p:nvSpPr>
        <p:spPr>
          <a:xfrm>
            <a:off x="606275" y="2329543"/>
            <a:ext cx="10905005" cy="3190724"/>
          </a:xfrm>
          <a:prstGeom prst="rect">
            <a:avLst/>
          </a:prstGeom>
        </p:spPr>
        <p:txBody>
          <a:bodyPr/>
          <a:lstStyle>
            <a:lvl1pPr marL="171450" indent="-171450" algn="l" rtl="0" fontAlgn="base">
              <a:lnSpc>
                <a:spcPct val="133000"/>
              </a:lnSpc>
              <a:spcBef>
                <a:spcPct val="21000"/>
              </a:spcBef>
              <a:spcAft>
                <a:spcPct val="0"/>
              </a:spcAft>
              <a:buClr>
                <a:srgbClr val="4D4F53"/>
              </a:buClr>
              <a:buFont typeface="Wingdings" charset="2"/>
              <a:buChar char="§"/>
              <a:defRPr lang="en-GB" sz="1800" dirty="0">
                <a:solidFill>
                  <a:schemeClr val="tx1">
                    <a:lumMod val="65000"/>
                    <a:lumOff val="35000"/>
                  </a:schemeClr>
                </a:solidFill>
                <a:latin typeface="Arial"/>
                <a:ea typeface="+mn-ea"/>
                <a:cs typeface="Arial"/>
              </a:defRPr>
            </a:lvl1pPr>
          </a:lstStyle>
          <a:p>
            <a:r>
              <a:rPr lang="en-GB"/>
              <a:t>Click to enter itemized divider text</a:t>
            </a:r>
          </a:p>
        </p:txBody>
      </p:sp>
      <p:sp>
        <p:nvSpPr>
          <p:cNvPr id="8" name="Text Placeholder 2"/>
          <p:cNvSpPr>
            <a:spLocks noGrp="1"/>
          </p:cNvSpPr>
          <p:nvPr>
            <p:ph type="body" sz="quarter" idx="10" hasCustomPrompt="1"/>
          </p:nvPr>
        </p:nvSpPr>
        <p:spPr>
          <a:xfrm>
            <a:off x="615951" y="373063"/>
            <a:ext cx="4288751" cy="1332366"/>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7" name="Picture 6" descr="SHL_tag_2col_pos_outline.eps">
            <a:extLst>
              <a:ext uri="{FF2B5EF4-FFF2-40B4-BE49-F238E27FC236}">
                <a16:creationId xmlns:a16="http://schemas.microsoft.com/office/drawing/2014/main" id="{B073254E-39BA-E940-B923-ABFF210C84DD}"/>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9" name="Footer Placeholder 1">
            <a:extLst>
              <a:ext uri="{FF2B5EF4-FFF2-40B4-BE49-F238E27FC236}">
                <a16:creationId xmlns:a16="http://schemas.microsoft.com/office/drawing/2014/main" id="{8522C2DF-5E91-6840-8795-C63268F8C57C}"/>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5378334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End Page (Full Color)">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975AF649-677B-8843-B0C6-43C0986D367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CB2EF904-A778-3B46-95A3-940F7BCED7F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51102026"/>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End Page (Gray)">
    <p:bg>
      <p:bgRef idx="1001">
        <a:schemeClr val="bg1"/>
      </p:bgRef>
    </p:bg>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5" name="TextBox 2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10E0149A-516A-DF44-9272-E7F3006B3C28}"/>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1" name="Footer Placeholder 1">
            <a:extLst>
              <a:ext uri="{FF2B5EF4-FFF2-40B4-BE49-F238E27FC236}">
                <a16:creationId xmlns:a16="http://schemas.microsoft.com/office/drawing/2014/main" id="{1A523529-3E65-474A-9497-CE755E6C7B7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73804988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sidfot 2"/>
          <p:cNvSpPr>
            <a:spLocks noGrp="1"/>
          </p:cNvSpPr>
          <p:nvPr>
            <p:ph type="ftr" sz="quarter" idx="10"/>
          </p:nvPr>
        </p:nvSpPr>
        <p:spPr/>
        <p:txBody>
          <a:bodyPr/>
          <a:lstStyle/>
          <a:p>
            <a:endParaRPr lang="en-US"/>
          </a:p>
        </p:txBody>
      </p:sp>
      <p:sp>
        <p:nvSpPr>
          <p:cNvPr id="4" name="Platshållare för datum 3"/>
          <p:cNvSpPr>
            <a:spLocks noGrp="1"/>
          </p:cNvSpPr>
          <p:nvPr>
            <p:ph type="dt" sz="half" idx="11"/>
          </p:nvPr>
        </p:nvSpPr>
        <p:spPr/>
        <p:txBody>
          <a:bodyPr/>
          <a:lstStyle/>
          <a:p>
            <a:fld id="{36142C67-E326-423F-BEC0-BE682985C21C}" type="datetime1">
              <a:rPr lang="en-US" smtClean="0"/>
              <a:t>6/14/23</a:t>
            </a:fld>
            <a:endParaRPr lang="en-US"/>
          </a:p>
        </p:txBody>
      </p:sp>
      <p:sp>
        <p:nvSpPr>
          <p:cNvPr id="5" name="Platshållare för bildnummer 4"/>
          <p:cNvSpPr>
            <a:spLocks noGrp="1"/>
          </p:cNvSpPr>
          <p:nvPr>
            <p:ph type="sldNum" sz="quarter" idx="12"/>
          </p:nvPr>
        </p:nvSpPr>
        <p:spPr/>
        <p:txBody>
          <a:bodyPr/>
          <a:lstStyle/>
          <a:p>
            <a:fld id="{D57F1E4F-1CFF-5643-939E-217C01CDF565}" type="slidenum">
              <a:rPr lang="en-US" smtClean="0"/>
              <a:pPr/>
              <a:t>‹#›</a:t>
            </a:fld>
            <a:endParaRPr lang="en-US"/>
          </a:p>
        </p:txBody>
      </p:sp>
    </p:spTree>
    <p:extLst>
      <p:ext uri="{BB962C8B-B14F-4D97-AF65-F5344CB8AC3E}">
        <p14:creationId xmlns:p14="http://schemas.microsoft.com/office/powerpoint/2010/main" val="189433443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End Page (Lilac)">
    <p:bg>
      <p:bgRef idx="1001">
        <a:schemeClr val="bg1"/>
      </p:bgRef>
    </p:bg>
    <p:spTree>
      <p:nvGrpSpPr>
        <p:cNvPr id="1" name=""/>
        <p:cNvGrpSpPr/>
        <p:nvPr/>
      </p:nvGrpSpPr>
      <p:grpSpPr>
        <a:xfrm>
          <a:off x="0" y="0"/>
          <a:ext cx="0" cy="0"/>
          <a:chOff x="0" y="0"/>
          <a:chExt cx="0" cy="0"/>
        </a:xfrm>
      </p:grpSpPr>
      <p:sp>
        <p:nvSpPr>
          <p:cNvPr id="18" name="Rectangle 17"/>
          <p:cNvSpPr/>
          <p:nvPr userDrawn="1"/>
        </p:nvSpPr>
        <p:spPr>
          <a:xfrm>
            <a:off x="0" y="0"/>
            <a:ext cx="12192000" cy="4394200"/>
          </a:xfrm>
          <a:prstGeom prst="rect">
            <a:avLst/>
          </a:prstGeom>
          <a:solidFill>
            <a:schemeClr val="accent5"/>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2"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3"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4"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5" name="TextBox 14"/>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pic>
        <p:nvPicPr>
          <p:cNvPr id="10" name="Picture 9" descr="SHL_tag_2col_pos_outline.eps">
            <a:extLst>
              <a:ext uri="{FF2B5EF4-FFF2-40B4-BE49-F238E27FC236}">
                <a16:creationId xmlns:a16="http://schemas.microsoft.com/office/drawing/2014/main" id="{975AF649-677B-8843-B0C6-43C0986D3675}"/>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CB2EF904-A778-3B46-95A3-940F7BCED7F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80801323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Brand_Cover Short Title">
    <p:bg>
      <p:bgRef idx="1001">
        <a:schemeClr val="bg1"/>
      </p:bgRef>
    </p:bg>
    <p:spTree>
      <p:nvGrpSpPr>
        <p:cNvPr id="1" name=""/>
        <p:cNvGrpSpPr/>
        <p:nvPr/>
      </p:nvGrpSpPr>
      <p:grpSpPr>
        <a:xfrm>
          <a:off x="0" y="0"/>
          <a:ext cx="0" cy="0"/>
          <a:chOff x="0" y="0"/>
          <a:chExt cx="0" cy="0"/>
        </a:xfrm>
      </p:grpSpPr>
      <p:sp>
        <p:nvSpPr>
          <p:cNvPr id="12" name="Picture Placeholder 5"/>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sp>
        <p:nvSpPr>
          <p:cNvPr id="13" name="Rectangle 12"/>
          <p:cNvSpPr/>
          <p:nvPr userDrawn="1"/>
        </p:nvSpPr>
        <p:spPr bwMode="auto">
          <a:xfrm>
            <a:off x="1" y="457214"/>
            <a:ext cx="10272889"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10" name="Picture 9" descr="SHL_tag_2col_pos_outline.eps">
            <a:extLst>
              <a:ext uri="{FF2B5EF4-FFF2-40B4-BE49-F238E27FC236}">
                <a16:creationId xmlns:a16="http://schemas.microsoft.com/office/drawing/2014/main" id="{0D717D65-E4DA-3747-947F-B3FA2BB99D1E}"/>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1" name="Footer Placeholder 1">
            <a:extLst>
              <a:ext uri="{FF2B5EF4-FFF2-40B4-BE49-F238E27FC236}">
                <a16:creationId xmlns:a16="http://schemas.microsoft.com/office/drawing/2014/main" id="{580D3F53-D0CF-0243-8466-6D0E9B4FEB4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8740072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Co-Brand_Cover Short Title (Blue)">
    <p:spTree>
      <p:nvGrpSpPr>
        <p:cNvPr id="1" name=""/>
        <p:cNvGrpSpPr/>
        <p:nvPr/>
      </p:nvGrpSpPr>
      <p:grpSpPr>
        <a:xfrm>
          <a:off x="0" y="0"/>
          <a:ext cx="0" cy="0"/>
          <a:chOff x="0" y="0"/>
          <a:chExt cx="0" cy="0"/>
        </a:xfrm>
      </p:grpSpPr>
      <p:sp>
        <p:nvSpPr>
          <p:cNvPr id="11" name="Rectangle 10"/>
          <p:cNvSpPr/>
          <p:nvPr userDrawn="1"/>
        </p:nvSpPr>
        <p:spPr bwMode="auto">
          <a:xfrm>
            <a:off x="1" y="457214"/>
            <a:ext cx="1027288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6"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8"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0" name="Picture Placeholder 5">
            <a:extLst>
              <a:ext uri="{FF2B5EF4-FFF2-40B4-BE49-F238E27FC236}">
                <a16:creationId xmlns:a16="http://schemas.microsoft.com/office/drawing/2014/main" id="{478988CD-E29B-F140-BAF6-63EF001489E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4" name="Picture 13" descr="SHL_tag_2col_pos_outline.eps">
            <a:extLst>
              <a:ext uri="{FF2B5EF4-FFF2-40B4-BE49-F238E27FC236}">
                <a16:creationId xmlns:a16="http://schemas.microsoft.com/office/drawing/2014/main" id="{58567151-1BB2-5449-9A23-895878D3AC2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0DE88700-353C-9646-901A-376F7CF0D24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78925491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Brand_Cover Short Title (Teal)">
    <p:spTree>
      <p:nvGrpSpPr>
        <p:cNvPr id="1" name=""/>
        <p:cNvGrpSpPr/>
        <p:nvPr/>
      </p:nvGrpSpPr>
      <p:grpSpPr>
        <a:xfrm>
          <a:off x="0" y="0"/>
          <a:ext cx="0" cy="0"/>
          <a:chOff x="0" y="0"/>
          <a:chExt cx="0" cy="0"/>
        </a:xfrm>
      </p:grpSpPr>
      <p:sp>
        <p:nvSpPr>
          <p:cNvPr id="10" name="Rectangle 9"/>
          <p:cNvSpPr/>
          <p:nvPr userDrawn="1"/>
        </p:nvSpPr>
        <p:spPr bwMode="auto">
          <a:xfrm>
            <a:off x="1" y="457214"/>
            <a:ext cx="10272889" cy="184571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4"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5"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6" name="Oval 15"/>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7"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2" name="Picture Placeholder 5">
            <a:extLst>
              <a:ext uri="{FF2B5EF4-FFF2-40B4-BE49-F238E27FC236}">
                <a16:creationId xmlns:a16="http://schemas.microsoft.com/office/drawing/2014/main" id="{570C16FE-63F1-3F47-861A-3D476CEA2CD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9" name="Picture 18" descr="SHL_tag_2col_pos_outline.eps">
            <a:extLst>
              <a:ext uri="{FF2B5EF4-FFF2-40B4-BE49-F238E27FC236}">
                <a16:creationId xmlns:a16="http://schemas.microsoft.com/office/drawing/2014/main" id="{E369F9A2-A173-EF42-AA56-2A4DD9FB22E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0" name="Footer Placeholder 1">
            <a:extLst>
              <a:ext uri="{FF2B5EF4-FFF2-40B4-BE49-F238E27FC236}">
                <a16:creationId xmlns:a16="http://schemas.microsoft.com/office/drawing/2014/main" id="{8CB254EB-8DA1-354D-A749-4DDA0AA5057B}"/>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45831444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Co-Brand_Cover Long Title">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6" name="Text Placeholder 2"/>
          <p:cNvSpPr>
            <a:spLocks noGrp="1"/>
          </p:cNvSpPr>
          <p:nvPr>
            <p:ph type="body" sz="quarter" idx="13" hasCustomPrompt="1"/>
          </p:nvPr>
        </p:nvSpPr>
        <p:spPr>
          <a:xfrm>
            <a:off x="619017" y="3386761"/>
            <a:ext cx="10969735" cy="310919"/>
          </a:xfrm>
          <a:prstGeom prst="rect">
            <a:avLst/>
          </a:prstGeom>
          <a:ln>
            <a:solidFill>
              <a:schemeClr val="bg1"/>
            </a:solidFill>
          </a:ln>
        </p:spPr>
        <p:txBody>
          <a:bodyPr vert="horz" lIns="0" anchor="t">
            <a:spAutoFit/>
          </a:bodyPr>
          <a:lstStyle>
            <a:lvl1pPr marL="0" indent="0">
              <a:buFontTx/>
              <a:buNone/>
              <a:defRPr sz="1400" b="1"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solidFill>
                    <a:schemeClr val="bg1"/>
                  </a:solid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8"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9" name="Picture Placeholder 5">
            <a:extLst>
              <a:ext uri="{FF2B5EF4-FFF2-40B4-BE49-F238E27FC236}">
                <a16:creationId xmlns:a16="http://schemas.microsoft.com/office/drawing/2014/main" id="{C4DABAE9-EA4E-E449-B706-A770A5FB0C1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0" name="Picture 9" descr="SHL_tag_2col_pos_outline.eps">
            <a:extLst>
              <a:ext uri="{FF2B5EF4-FFF2-40B4-BE49-F238E27FC236}">
                <a16:creationId xmlns:a16="http://schemas.microsoft.com/office/drawing/2014/main" id="{CF66DBE0-8E69-9F4B-8B2B-323208FF787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86A852A6-A770-114A-81F2-8C86EF29C97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053181601"/>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Brand_Cover Long Title (Gray)">
    <p:spTree>
      <p:nvGrpSpPr>
        <p:cNvPr id="1" name=""/>
        <p:cNvGrpSpPr/>
        <p:nvPr/>
      </p:nvGrpSpPr>
      <p:grpSpPr>
        <a:xfrm>
          <a:off x="0" y="0"/>
          <a:ext cx="0" cy="0"/>
          <a:chOff x="0" y="0"/>
          <a:chExt cx="0" cy="0"/>
        </a:xfrm>
      </p:grpSpPr>
      <p:sp>
        <p:nvSpPr>
          <p:cNvPr id="9" name="Rectangle 8"/>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5" name="Text Placeholder 2"/>
          <p:cNvSpPr>
            <a:spLocks noGrp="1"/>
          </p:cNvSpPr>
          <p:nvPr>
            <p:ph type="body" sz="quarter" idx="13" hasCustomPrompt="1"/>
          </p:nvPr>
        </p:nvSpPr>
        <p:spPr>
          <a:xfrm>
            <a:off x="619017" y="3386761"/>
            <a:ext cx="10969735" cy="310919"/>
          </a:xfrm>
          <a:prstGeom prst="rect">
            <a:avLst/>
          </a:prstGeom>
          <a:ln>
            <a:solidFill>
              <a:schemeClr val="bg1"/>
            </a:solidFill>
          </a:ln>
        </p:spPr>
        <p:txBody>
          <a:bodyPr vert="horz" lIns="0" anchor="t">
            <a:spAutoFit/>
          </a:bodyPr>
          <a:lstStyle>
            <a:lvl1pPr marL="0" indent="0">
              <a:buFontTx/>
              <a:buNone/>
              <a:defRPr sz="1400" b="1"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6" name="Text Placeholder 2"/>
          <p:cNvSpPr>
            <a:spLocks noGrp="1"/>
          </p:cNvSpPr>
          <p:nvPr>
            <p:ph type="body" sz="quarter" idx="10" hasCustomPrompt="1"/>
          </p:nvPr>
        </p:nvSpPr>
        <p:spPr>
          <a:xfrm>
            <a:off x="615950" y="371475"/>
            <a:ext cx="10972801" cy="1335881"/>
          </a:xfrm>
          <a:prstGeom prst="rect">
            <a:avLst/>
          </a:prstGeom>
          <a:ln>
            <a:solidFill>
              <a:schemeClr val="bg1"/>
            </a:solidFill>
          </a:ln>
        </p:spPr>
        <p:txBody>
          <a:bodyPr vert="horz" lIns="0" rIns="0" bIns="91440" anchor="b"/>
          <a:lstStyle>
            <a:lvl1pPr marL="0" indent="0" algn="l" defTabSz="457200" rtl="0" eaLnBrk="1" latinLnBrk="0" hangingPunct="1">
              <a:spcBef>
                <a:spcPct val="20000"/>
              </a:spcBef>
              <a:buFontTx/>
              <a:buNone/>
              <a:defRPr lang="en-US" sz="3200" b="1" kern="1200" baseline="0" dirty="0">
                <a:ln>
                  <a:solidFill>
                    <a:schemeClr val="bg1"/>
                  </a:solidFill>
                </a:ln>
                <a:solidFill>
                  <a:schemeClr val="bg1"/>
                </a:solidFill>
                <a:latin typeface="Arial" panose="020B0604020202020204" pitchFamily="34" charset="0"/>
                <a:ea typeface="+mn-ea"/>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lvl="0" indent="0" algn="l" defTabSz="457200" rtl="0" eaLnBrk="1" latinLnBrk="0" hangingPunct="1">
              <a:spcBef>
                <a:spcPct val="20000"/>
              </a:spcBef>
              <a:buFontTx/>
              <a:buNone/>
            </a:pPr>
            <a:r>
              <a:rPr lang="en-US"/>
              <a:t>Use This Layout For Longer Titles; Limit Title to Two Lines</a:t>
            </a:r>
          </a:p>
        </p:txBody>
      </p:sp>
      <p:sp>
        <p:nvSpPr>
          <p:cNvPr id="17" name="Text Placeholder 2"/>
          <p:cNvSpPr>
            <a:spLocks noGrp="1"/>
          </p:cNvSpPr>
          <p:nvPr>
            <p:ph type="body" sz="quarter" idx="12" hasCustomPrompt="1"/>
          </p:nvPr>
        </p:nvSpPr>
        <p:spPr>
          <a:xfrm>
            <a:off x="615950" y="1970322"/>
            <a:ext cx="10972801" cy="744064"/>
          </a:xfrm>
          <a:prstGeom prst="rect">
            <a:avLst/>
          </a:prstGeom>
          <a:ln>
            <a:solidFill>
              <a:schemeClr val="bg1"/>
            </a:solidFill>
          </a:ln>
        </p:spPr>
        <p:txBody>
          <a:bodyPr vert="horz" lIns="0" anchor="t"/>
          <a:lstStyle>
            <a:lvl1pPr marL="0" indent="0">
              <a:buFontTx/>
              <a:buNone/>
              <a:defRPr sz="1600" b="0" baseline="0">
                <a:ln>
                  <a:solidFill>
                    <a:schemeClr val="bg1"/>
                  </a:solidFill>
                </a:ln>
                <a:solidFill>
                  <a:schemeClr val="bg1"/>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1" name="Picture Placeholder 5">
            <a:extLst>
              <a:ext uri="{FF2B5EF4-FFF2-40B4-BE49-F238E27FC236}">
                <a16:creationId xmlns:a16="http://schemas.microsoft.com/office/drawing/2014/main" id="{6295B5C3-81E9-6642-888A-E9CE0AA09461}"/>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2" name="Picture 11" descr="SHL_tag_2col_pos_outline.eps">
            <a:extLst>
              <a:ext uri="{FF2B5EF4-FFF2-40B4-BE49-F238E27FC236}">
                <a16:creationId xmlns:a16="http://schemas.microsoft.com/office/drawing/2014/main" id="{CBA6C77D-5D46-0944-9474-ECB0C0ED3B5A}"/>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6BE20892-E045-B541-8589-137A5960C729}"/>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35201664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Brand_Roadmap">
    <p:spTree>
      <p:nvGrpSpPr>
        <p:cNvPr id="1" name=""/>
        <p:cNvGrpSpPr/>
        <p:nvPr/>
      </p:nvGrpSpPr>
      <p:grpSpPr>
        <a:xfrm>
          <a:off x="0" y="0"/>
          <a:ext cx="0" cy="0"/>
          <a:chOff x="0" y="0"/>
          <a:chExt cx="0" cy="0"/>
        </a:xfrm>
      </p:grpSpPr>
      <p:sp>
        <p:nvSpPr>
          <p:cNvPr id="11" name="Title 1"/>
          <p:cNvSpPr>
            <a:spLocks noGrp="1"/>
          </p:cNvSpPr>
          <p:nvPr>
            <p:ph type="title" hasCustomPrompt="1"/>
          </p:nvPr>
        </p:nvSpPr>
        <p:spPr>
          <a:xfrm>
            <a:off x="609600" y="361950"/>
            <a:ext cx="10970683" cy="593869"/>
          </a:xfrm>
          <a:prstGeom prst="rect">
            <a:avLst/>
          </a:prstGeom>
          <a:ln>
            <a:noFill/>
          </a:ln>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Include This Roadmap Layout or the Agenda Layout</a:t>
            </a:r>
          </a:p>
        </p:txBody>
      </p:sp>
      <p:sp>
        <p:nvSpPr>
          <p:cNvPr id="12" name="Text Placeholder 6"/>
          <p:cNvSpPr>
            <a:spLocks noGrp="1"/>
          </p:cNvSpPr>
          <p:nvPr>
            <p:ph type="body" sz="quarter" idx="19" hasCustomPrompt="1"/>
          </p:nvPr>
        </p:nvSpPr>
        <p:spPr>
          <a:xfrm>
            <a:off x="3419929"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3" name="Text Placeholder 6"/>
          <p:cNvSpPr>
            <a:spLocks noGrp="1"/>
          </p:cNvSpPr>
          <p:nvPr>
            <p:ph type="body" sz="quarter" idx="20" hasCustomPrompt="1"/>
          </p:nvPr>
        </p:nvSpPr>
        <p:spPr>
          <a:xfrm>
            <a:off x="6230255"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18" name="Text Placeholder 6"/>
          <p:cNvSpPr>
            <a:spLocks noGrp="1"/>
          </p:cNvSpPr>
          <p:nvPr>
            <p:ph type="body" sz="quarter" idx="21" hasCustomPrompt="1"/>
          </p:nvPr>
        </p:nvSpPr>
        <p:spPr>
          <a:xfrm>
            <a:off x="9040583" y="2035159"/>
            <a:ext cx="2539700" cy="1038225"/>
          </a:xfrm>
          <a:prstGeom prst="rect">
            <a:avLst/>
          </a:prstGeom>
          <a:ln>
            <a:solidFill>
              <a:schemeClr val="tx1">
                <a:lumMod val="65000"/>
                <a:lumOff val="35000"/>
              </a:schemeClr>
            </a:solidFill>
          </a:ln>
        </p:spPr>
        <p:txBody>
          <a:bodyPr lIns="91440" tIns="91440" rIns="91440" bIns="91440" anchor="t" anchorCtr="0"/>
          <a:lstStyle>
            <a:lvl1pPr marL="0" indent="0" algn="l">
              <a:buNone/>
              <a:defRPr sz="1600">
                <a:solidFill>
                  <a:schemeClr val="bg1">
                    <a:lumMod val="50000"/>
                  </a:schemeClr>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21" name="Text Placeholder 6"/>
          <p:cNvSpPr>
            <a:spLocks noGrp="1"/>
          </p:cNvSpPr>
          <p:nvPr>
            <p:ph type="body" sz="quarter" idx="22" hasCustomPrompt="1"/>
          </p:nvPr>
        </p:nvSpPr>
        <p:spPr>
          <a:xfrm>
            <a:off x="615757" y="2035159"/>
            <a:ext cx="2539700" cy="1038225"/>
          </a:xfrm>
          <a:prstGeom prst="rect">
            <a:avLst/>
          </a:prstGeom>
          <a:solidFill>
            <a:schemeClr val="accent3"/>
          </a:solidFill>
          <a:ln>
            <a:noFill/>
          </a:ln>
        </p:spPr>
        <p:txBody>
          <a:bodyPr lIns="91440" tIns="91440" rIns="91440" bIns="91440" anchor="t" anchorCtr="0"/>
          <a:lstStyle>
            <a:lvl1pPr marL="0" indent="0" algn="l">
              <a:buNone/>
              <a:defRPr sz="1600" b="1">
                <a:solidFill>
                  <a:schemeClr val="bg1"/>
                </a:solidFill>
              </a:defRPr>
            </a:lvl1pPr>
            <a:lvl2pPr marL="209550" indent="0">
              <a:buNone/>
              <a:defRPr>
                <a:solidFill>
                  <a:schemeClr val="bg1">
                    <a:lumMod val="50000"/>
                  </a:schemeClr>
                </a:solidFill>
              </a:defRPr>
            </a:lvl2pPr>
            <a:lvl3pPr marL="400050" indent="0">
              <a:buNone/>
              <a:defRPr>
                <a:solidFill>
                  <a:schemeClr val="bg1">
                    <a:lumMod val="50000"/>
                  </a:schemeClr>
                </a:solidFill>
              </a:defRPr>
            </a:lvl3pPr>
            <a:lvl4pPr marL="595313" indent="0">
              <a:buNone/>
              <a:defRPr>
                <a:solidFill>
                  <a:schemeClr val="bg1">
                    <a:lumMod val="50000"/>
                  </a:schemeClr>
                </a:solidFill>
              </a:defRPr>
            </a:lvl4pPr>
            <a:lvl5pPr marL="790575" indent="0">
              <a:buNone/>
              <a:defRPr>
                <a:solidFill>
                  <a:schemeClr val="bg1">
                    <a:lumMod val="50000"/>
                  </a:schemeClr>
                </a:solidFill>
              </a:defRPr>
            </a:lvl5pPr>
          </a:lstStyle>
          <a:p>
            <a:pPr lvl="0"/>
            <a:r>
              <a:rPr lang="en-US"/>
              <a:t>Text [Arial 16]</a:t>
            </a:r>
          </a:p>
        </p:txBody>
      </p:sp>
      <p:sp>
        <p:nvSpPr>
          <p:cNvPr id="24" name="Rectangle 23"/>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7" name="Picture Placeholder 5">
            <a:extLst>
              <a:ext uri="{FF2B5EF4-FFF2-40B4-BE49-F238E27FC236}">
                <a16:creationId xmlns:a16="http://schemas.microsoft.com/office/drawing/2014/main" id="{A9E278B9-664E-354F-A1B9-FA1E2512A16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9" name="Picture 18" descr="SHL_tag_2col_pos_outline.eps">
            <a:extLst>
              <a:ext uri="{FF2B5EF4-FFF2-40B4-BE49-F238E27FC236}">
                <a16:creationId xmlns:a16="http://schemas.microsoft.com/office/drawing/2014/main" id="{D1FFE918-6184-2647-BE16-4011AB0C6D8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23" name="Footer Placeholder 1">
            <a:extLst>
              <a:ext uri="{FF2B5EF4-FFF2-40B4-BE49-F238E27FC236}">
                <a16:creationId xmlns:a16="http://schemas.microsoft.com/office/drawing/2014/main" id="{43EFFFF2-F952-EB46-A469-25C7287D0B62}"/>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04533102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Brand_Agenda">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609600" y="361950"/>
            <a:ext cx="10970683" cy="601663"/>
          </a:xfrm>
          <a:prstGeom prst="rect">
            <a:avLst/>
          </a:prstGeom>
        </p:spPr>
        <p:txBody>
          <a:bodyPr lIns="0" rIns="0" anchor="b" anchorCtr="0"/>
          <a:lstStyle>
            <a:lvl1pPr>
              <a:defRPr>
                <a:solidFill>
                  <a:schemeClr val="tx1">
                    <a:lumMod val="65000"/>
                    <a:lumOff val="35000"/>
                  </a:schemeClr>
                </a:solidFill>
              </a:defRPr>
            </a:lvl1pPr>
          </a:lstStyle>
          <a:p>
            <a:r>
              <a:rPr lang="en-US"/>
              <a:t>Agenda</a:t>
            </a:r>
          </a:p>
        </p:txBody>
      </p:sp>
      <p:sp>
        <p:nvSpPr>
          <p:cNvPr id="10"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1" name="Picture Placeholder 5">
            <a:extLst>
              <a:ext uri="{FF2B5EF4-FFF2-40B4-BE49-F238E27FC236}">
                <a16:creationId xmlns:a16="http://schemas.microsoft.com/office/drawing/2014/main" id="{6429B42A-D87C-E44F-922E-A1697AB74C96}"/>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DA488261-D8B5-EA4F-B67A-E022BA01FF67}"/>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5" name="Footer Placeholder 1">
            <a:extLst>
              <a:ext uri="{FF2B5EF4-FFF2-40B4-BE49-F238E27FC236}">
                <a16:creationId xmlns:a16="http://schemas.microsoft.com/office/drawing/2014/main" id="{ED8BC4E1-B0C1-FF44-9C73-5295D9BCF63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6530929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Brand_Basic Text">
    <p:spTree>
      <p:nvGrpSpPr>
        <p:cNvPr id="1" name=""/>
        <p:cNvGrpSpPr/>
        <p:nvPr/>
      </p:nvGrpSpPr>
      <p:grpSpPr>
        <a:xfrm>
          <a:off x="0" y="0"/>
          <a:ext cx="0" cy="0"/>
          <a:chOff x="0" y="0"/>
          <a:chExt cx="0" cy="0"/>
        </a:xfrm>
      </p:grpSpPr>
      <p:sp>
        <p:nvSpPr>
          <p:cNvPr id="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1" name="Content Placeholder 2"/>
          <p:cNvSpPr>
            <a:spLocks noGrp="1"/>
          </p:cNvSpPr>
          <p:nvPr>
            <p:ph idx="1" hasCustomPrompt="1"/>
          </p:nvPr>
        </p:nvSpPr>
        <p:spPr>
          <a:xfrm>
            <a:off x="615951" y="1355635"/>
            <a:ext cx="10972800" cy="4139233"/>
          </a:xfrm>
          <a:prstGeom prst="rect">
            <a:avLst/>
          </a:prstGeom>
        </p:spPr>
        <p:txBody>
          <a:bodyPr/>
          <a:lstStyle>
            <a:lvl1pPr marL="0" indent="0">
              <a:lnSpc>
                <a:spcPct val="110000"/>
              </a:lnSpc>
              <a:spcBef>
                <a:spcPts val="700"/>
              </a:spcBef>
              <a:buNone/>
              <a:defRPr>
                <a:solidFill>
                  <a:schemeClr val="tx1">
                    <a:lumMod val="65000"/>
                    <a:lumOff val="35000"/>
                  </a:schemeClr>
                </a:solidFill>
                <a:latin typeface="Arial"/>
                <a:cs typeface="Arial"/>
              </a:defRPr>
            </a:lvl1pPr>
            <a:lvl2pPr marL="209550" indent="0">
              <a:lnSpc>
                <a:spcPct val="110000"/>
              </a:lnSpc>
              <a:spcBef>
                <a:spcPts val="700"/>
              </a:spcBef>
              <a:buNone/>
              <a:defRPr>
                <a:latin typeface="Arial"/>
                <a:cs typeface="Arial"/>
              </a:defRPr>
            </a:lvl2pPr>
            <a:lvl3pPr marL="400050" indent="0">
              <a:lnSpc>
                <a:spcPct val="110000"/>
              </a:lnSpc>
              <a:spcBef>
                <a:spcPts val="500"/>
              </a:spcBef>
              <a:buNone/>
              <a:defRPr sz="1600">
                <a:latin typeface="Arial"/>
                <a:cs typeface="Arial"/>
              </a:defRPr>
            </a:lvl3pPr>
            <a:lvl4pPr marL="595313" indent="0">
              <a:lnSpc>
                <a:spcPct val="110000"/>
              </a:lnSpc>
              <a:spcBef>
                <a:spcPts val="500"/>
              </a:spcBef>
              <a:buFont typeface="Lucida Grande"/>
              <a:buNone/>
              <a:defRPr sz="1400">
                <a:latin typeface="Arial"/>
                <a:cs typeface="Arial"/>
              </a:defRPr>
            </a:lvl4pPr>
            <a:lvl5pPr marL="790575" indent="0">
              <a:lnSpc>
                <a:spcPct val="110000"/>
              </a:lnSpc>
              <a:spcBef>
                <a:spcPts val="500"/>
              </a:spcBef>
              <a:buNone/>
              <a:defRPr sz="1400">
                <a:latin typeface="Arial"/>
                <a:cs typeface="Arial"/>
              </a:defRPr>
            </a:lvl5pPr>
          </a:lstStyle>
          <a:p>
            <a:pPr lvl="0"/>
            <a:r>
              <a:rPr lang="en-US"/>
              <a:t>Click to enter text</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9" name="Picture Placeholder 5">
            <a:extLst>
              <a:ext uri="{FF2B5EF4-FFF2-40B4-BE49-F238E27FC236}">
                <a16:creationId xmlns:a16="http://schemas.microsoft.com/office/drawing/2014/main" id="{10DB1926-3C6A-F544-8B4D-D0F33E293AF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0" name="Picture 9" descr="SHL_tag_2col_pos_outline.eps">
            <a:extLst>
              <a:ext uri="{FF2B5EF4-FFF2-40B4-BE49-F238E27FC236}">
                <a16:creationId xmlns:a16="http://schemas.microsoft.com/office/drawing/2014/main" id="{B0E452F4-C0B2-D94A-A1CB-687441FF1286}"/>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F0005AD5-9AED-8D4B-A39B-779156C62505}"/>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73049418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Brand_Basic Bullet">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1355635"/>
            <a:ext cx="10956872" cy="4105366"/>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6" name="Rectangle 15"/>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8" name="Picture Placeholder 5">
            <a:extLst>
              <a:ext uri="{FF2B5EF4-FFF2-40B4-BE49-F238E27FC236}">
                <a16:creationId xmlns:a16="http://schemas.microsoft.com/office/drawing/2014/main" id="{78BFB927-35FF-264D-BABA-6F5EBA5AC09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F97DC16A-EBDF-934F-879A-901AE2719629}"/>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3" name="Footer Placeholder 1">
            <a:extLst>
              <a:ext uri="{FF2B5EF4-FFF2-40B4-BE49-F238E27FC236}">
                <a16:creationId xmlns:a16="http://schemas.microsoft.com/office/drawing/2014/main" id="{5BFC38B0-8598-D347-9CA4-5952603A9CDD}"/>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1753535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Rubrikbild">
    <p:bg>
      <p:bgPr>
        <a:solidFill>
          <a:schemeClr val="tx1"/>
        </a:solidFill>
        <a:effectLst/>
      </p:bgPr>
    </p:bg>
    <p:spTree>
      <p:nvGrpSpPr>
        <p:cNvPr id="1" name=""/>
        <p:cNvGrpSpPr/>
        <p:nvPr/>
      </p:nvGrpSpPr>
      <p:grpSpPr>
        <a:xfrm>
          <a:off x="0" y="0"/>
          <a:ext cx="0" cy="0"/>
          <a:chOff x="0" y="0"/>
          <a:chExt cx="0" cy="0"/>
        </a:xfrm>
      </p:grpSpPr>
      <p:sp>
        <p:nvSpPr>
          <p:cNvPr id="6" name="Freeform 6">
            <a:extLst>
              <a:ext uri="{FF2B5EF4-FFF2-40B4-BE49-F238E27FC236}">
                <a16:creationId xmlns:a16="http://schemas.microsoft.com/office/drawing/2014/main" id="{3B0F1F2D-9DAA-4D69-8133-CEB5EA610596}"/>
              </a:ext>
            </a:extLst>
          </p:cNvPr>
          <p:cNvSpPr/>
          <p:nvPr userDrawn="1"/>
        </p:nvSpPr>
        <p:spPr bwMode="auto">
          <a:xfrm rot="10800000">
            <a:off x="0" y="5581650"/>
            <a:ext cx="12192000" cy="1276348"/>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a:extLst>
            <a:ext uri="{91240B29-F687-4f45-9708-019B960494DF}">
              <a14:hiddenLine xmlns:a14="http://schemas.microsoft.com/office/drawing/2010/main" xmlns="" w="9525">
                <a:solidFill>
                  <a:srgbClr val="000000"/>
                </a:solidFill>
                <a:round/>
                <a:headEnd/>
                <a:tailEnd/>
              </a14:hiddenLine>
            </a:ext>
          </a:extLst>
        </p:spPr>
        <p:style>
          <a:lnRef idx="1">
            <a:schemeClr val="accent1"/>
          </a:lnRef>
          <a:fillRef idx="3">
            <a:schemeClr val="accent1"/>
          </a:fillRef>
          <a:effectRef idx="2">
            <a:schemeClr val="accent1"/>
          </a:effectRef>
          <a:fontRef idx="minor">
            <a:schemeClr val="lt1"/>
          </a:fontRef>
        </p:style>
        <p:txBody>
          <a:bodyPr/>
          <a:lstStyle/>
          <a:p>
            <a:endParaRPr lang="sv-SE"/>
          </a:p>
        </p:txBody>
      </p:sp>
    </p:spTree>
    <p:extLst>
      <p:ext uri="{BB962C8B-B14F-4D97-AF65-F5344CB8AC3E}">
        <p14:creationId xmlns:p14="http://schemas.microsoft.com/office/powerpoint/2010/main" val="122016858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Brand_Basic Bullet w/ Intro Text ">
    <p:spTree>
      <p:nvGrpSpPr>
        <p:cNvPr id="1" name=""/>
        <p:cNvGrpSpPr/>
        <p:nvPr/>
      </p:nvGrpSpPr>
      <p:grpSpPr>
        <a:xfrm>
          <a:off x="0" y="0"/>
          <a:ext cx="0" cy="0"/>
          <a:chOff x="0" y="0"/>
          <a:chExt cx="0" cy="0"/>
        </a:xfrm>
      </p:grpSpPr>
      <p:sp>
        <p:nvSpPr>
          <p:cNvPr id="9" name="Content Placeholder 2"/>
          <p:cNvSpPr>
            <a:spLocks noGrp="1"/>
          </p:cNvSpPr>
          <p:nvPr>
            <p:ph idx="1" hasCustomPrompt="1"/>
          </p:nvPr>
        </p:nvSpPr>
        <p:spPr>
          <a:xfrm>
            <a:off x="609600" y="2138766"/>
            <a:ext cx="10956872" cy="3440768"/>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7"/>
          <p:cNvSpPr>
            <a:spLocks noGrp="1"/>
          </p:cNvSpPr>
          <p:nvPr>
            <p:ph type="body" sz="quarter" idx="13" hasCustomPrompt="1"/>
          </p:nvPr>
        </p:nvSpPr>
        <p:spPr>
          <a:xfrm>
            <a:off x="609601" y="1338936"/>
            <a:ext cx="10941908" cy="720000"/>
          </a:xfrm>
          <a:prstGeom prst="rect">
            <a:avLst/>
          </a:prstGeom>
        </p:spPr>
        <p:txBody>
          <a:bodyPr/>
          <a:lstStyle>
            <a:lvl1pPr marL="0" indent="0" algn="l" rtl="0" fontAlgn="base">
              <a:lnSpc>
                <a:spcPct val="110000"/>
              </a:lnSpc>
              <a:spcBef>
                <a:spcPts val="700"/>
              </a:spcBef>
              <a:spcAft>
                <a:spcPct val="0"/>
              </a:spcAft>
              <a:buClr>
                <a:schemeClr val="bg2"/>
              </a:buClr>
              <a:buFontTx/>
              <a:buNone/>
              <a:defRPr lang="en-US" sz="2000" b="1" dirty="0" smtClean="0">
                <a:solidFill>
                  <a:schemeClr val="tx1">
                    <a:lumMod val="65000"/>
                    <a:lumOff val="35000"/>
                  </a:schemeClr>
                </a:solidFill>
                <a:latin typeface="+mj-lt"/>
                <a:ea typeface="+mn-ea"/>
                <a:cs typeface="Arial"/>
              </a:defRPr>
            </a:lvl1pPr>
            <a:lvl2pPr>
              <a:buNone/>
              <a:defRPr>
                <a:latin typeface="+mj-lt"/>
                <a:cs typeface="Arial"/>
              </a:defRPr>
            </a:lvl2pPr>
            <a:lvl3pPr>
              <a:buNone/>
              <a:defRPr>
                <a:latin typeface="Arial"/>
                <a:cs typeface="Arial"/>
              </a:defRPr>
            </a:lvl3pPr>
            <a:lvl4pPr>
              <a:buNone/>
              <a:defRPr>
                <a:latin typeface="Arial"/>
                <a:cs typeface="Arial"/>
              </a:defRPr>
            </a:lvl4pPr>
            <a:lvl5pPr>
              <a:buNone/>
              <a:defRPr>
                <a:latin typeface="Arial"/>
                <a:cs typeface="Arial"/>
              </a:defRPr>
            </a:lvl5pPr>
          </a:lstStyle>
          <a:p>
            <a:pPr lvl="0"/>
            <a:r>
              <a:rPr lang="en-US"/>
              <a:t>Click to enter text</a:t>
            </a:r>
          </a:p>
        </p:txBody>
      </p:sp>
      <p:sp>
        <p:nvSpPr>
          <p:cNvPr id="13"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18" name="Rectangle 17"/>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1" name="Picture Placeholder 5">
            <a:extLst>
              <a:ext uri="{FF2B5EF4-FFF2-40B4-BE49-F238E27FC236}">
                <a16:creationId xmlns:a16="http://schemas.microsoft.com/office/drawing/2014/main" id="{A6EDED29-5999-374A-BBBF-7A2169F775B3}"/>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2" name="Picture 11" descr="SHL_tag_2col_pos_outline.eps">
            <a:extLst>
              <a:ext uri="{FF2B5EF4-FFF2-40B4-BE49-F238E27FC236}">
                <a16:creationId xmlns:a16="http://schemas.microsoft.com/office/drawing/2014/main" id="{A71D94CC-D1D1-FB4A-8DEC-1EFDB19411CB}"/>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9AE79380-95DB-F641-879C-FAFD62DB135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42502393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Co-Brand_Two Column ">
    <p:spTree>
      <p:nvGrpSpPr>
        <p:cNvPr id="1" name=""/>
        <p:cNvGrpSpPr/>
        <p:nvPr/>
      </p:nvGrpSpPr>
      <p:grpSpPr>
        <a:xfrm>
          <a:off x="0" y="0"/>
          <a:ext cx="0" cy="0"/>
          <a:chOff x="0" y="0"/>
          <a:chExt cx="0" cy="0"/>
        </a:xfrm>
      </p:grpSpPr>
      <p:sp>
        <p:nvSpPr>
          <p:cNvPr id="9" name="Content Placeholder 2"/>
          <p:cNvSpPr>
            <a:spLocks noGrp="1"/>
          </p:cNvSpPr>
          <p:nvPr>
            <p:ph idx="14" hasCustomPrompt="1"/>
          </p:nvPr>
        </p:nvSpPr>
        <p:spPr>
          <a:xfrm>
            <a:off x="615952"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3" name="Content Placeholder 2"/>
          <p:cNvSpPr>
            <a:spLocks noGrp="1"/>
          </p:cNvSpPr>
          <p:nvPr>
            <p:ph idx="15" hasCustomPrompt="1"/>
          </p:nvPr>
        </p:nvSpPr>
        <p:spPr>
          <a:xfrm>
            <a:off x="6415195" y="1355636"/>
            <a:ext cx="5165088" cy="4232365"/>
          </a:xfrm>
          <a:prstGeom prst="rect">
            <a:avLst/>
          </a:prstGeom>
        </p:spPr>
        <p:txBody>
          <a:bodyPr/>
          <a:lstStyle>
            <a:lvl1pPr>
              <a:defRPr>
                <a:solidFill>
                  <a:schemeClr val="tx1">
                    <a:lumMod val="65000"/>
                    <a:lumOff val="35000"/>
                  </a:schemeClr>
                </a:solidFill>
                <a:latin typeface="Arial"/>
                <a:cs typeface="Arial"/>
              </a:defRPr>
            </a:lvl1pPr>
            <a:lvl2pPr>
              <a:defRPr>
                <a:solidFill>
                  <a:schemeClr val="tx1">
                    <a:lumMod val="65000"/>
                    <a:lumOff val="35000"/>
                  </a:schemeClr>
                </a:solidFill>
                <a:latin typeface="Arial"/>
                <a:cs typeface="Arial"/>
              </a:defRPr>
            </a:lvl2pPr>
            <a:lvl3pPr>
              <a:defRPr>
                <a:solidFill>
                  <a:schemeClr val="tx1">
                    <a:lumMod val="65000"/>
                    <a:lumOff val="35000"/>
                  </a:schemeClr>
                </a:solidFill>
                <a:latin typeface="Arial"/>
                <a:cs typeface="Arial"/>
              </a:defRPr>
            </a:lvl3pPr>
            <a:lvl4pPr>
              <a:defRPr>
                <a:solidFill>
                  <a:schemeClr val="tx1">
                    <a:lumMod val="65000"/>
                    <a:lumOff val="35000"/>
                  </a:schemeClr>
                </a:solidFill>
                <a:latin typeface="Arial"/>
                <a:cs typeface="Arial"/>
              </a:defRPr>
            </a:lvl4pPr>
            <a:lvl5pPr>
              <a:defRPr>
                <a:solidFill>
                  <a:schemeClr val="tx1">
                    <a:lumMod val="65000"/>
                    <a:lumOff val="35000"/>
                  </a:schemeClr>
                </a:solidFill>
                <a:latin typeface="Arial"/>
                <a:cs typeface="Arial"/>
              </a:defRPr>
            </a:lvl5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endParaRPr lang="en-GB"/>
          </a:p>
        </p:txBody>
      </p:sp>
      <p:sp>
        <p:nvSpPr>
          <p:cNvPr id="15"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20" name="Rectangle 19"/>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0" name="Picture Placeholder 5">
            <a:extLst>
              <a:ext uri="{FF2B5EF4-FFF2-40B4-BE49-F238E27FC236}">
                <a16:creationId xmlns:a16="http://schemas.microsoft.com/office/drawing/2014/main" id="{D9C3529E-4840-2D4A-8161-D04A1AD5EC0E}"/>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4EBABE34-D234-CF47-AEAB-7689E8D6B3A0}"/>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2" name="Footer Placeholder 1">
            <a:extLst>
              <a:ext uri="{FF2B5EF4-FFF2-40B4-BE49-F238E27FC236}">
                <a16:creationId xmlns:a16="http://schemas.microsoft.com/office/drawing/2014/main" id="{36FBFED3-5F18-0B40-9C96-0DFD2E683CE1}"/>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19720294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Co-Brand_Two-Column w/ Intro Text">
    <p:spTree>
      <p:nvGrpSpPr>
        <p:cNvPr id="1" name=""/>
        <p:cNvGrpSpPr/>
        <p:nvPr/>
      </p:nvGrpSpPr>
      <p:grpSpPr>
        <a:xfrm>
          <a:off x="0" y="0"/>
          <a:ext cx="0" cy="0"/>
          <a:chOff x="0" y="0"/>
          <a:chExt cx="0" cy="0"/>
        </a:xfrm>
      </p:grpSpPr>
      <p:sp>
        <p:nvSpPr>
          <p:cNvPr id="11" name="Text Placeholder 2"/>
          <p:cNvSpPr>
            <a:spLocks noGrp="1"/>
          </p:cNvSpPr>
          <p:nvPr>
            <p:ph type="body" idx="1" hasCustomPrompt="1"/>
          </p:nvPr>
        </p:nvSpPr>
        <p:spPr>
          <a:xfrm>
            <a:off x="615950" y="1355634"/>
            <a:ext cx="5167892" cy="588806"/>
          </a:xfrm>
          <a:prstGeom prst="rect">
            <a:avLst/>
          </a:prstGeom>
        </p:spPr>
        <p:txBody>
          <a:bodyPr anchor="t" anchorCtr="0"/>
          <a:lstStyle>
            <a:lvl1pPr marL="0" indent="0">
              <a:buNone/>
              <a:defRPr sz="2000" b="1" cap="none">
                <a:ln>
                  <a:noFill/>
                </a:ln>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enter text</a:t>
            </a:r>
          </a:p>
        </p:txBody>
      </p:sp>
      <p:sp>
        <p:nvSpPr>
          <p:cNvPr id="13" name="Content Placeholder 3"/>
          <p:cNvSpPr>
            <a:spLocks noGrp="1"/>
          </p:cNvSpPr>
          <p:nvPr>
            <p:ph sz="half" idx="2" hasCustomPrompt="1"/>
          </p:nvPr>
        </p:nvSpPr>
        <p:spPr>
          <a:xfrm>
            <a:off x="615951" y="2092272"/>
            <a:ext cx="5167892" cy="3368729"/>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4"/>
          <p:cNvSpPr>
            <a:spLocks noGrp="1"/>
          </p:cNvSpPr>
          <p:nvPr>
            <p:ph type="body" sz="quarter" idx="3" hasCustomPrompt="1"/>
          </p:nvPr>
        </p:nvSpPr>
        <p:spPr>
          <a:xfrm>
            <a:off x="6406098" y="1355634"/>
            <a:ext cx="5172493" cy="585216"/>
          </a:xfrm>
          <a:prstGeom prst="rect">
            <a:avLst/>
          </a:prstGeom>
        </p:spPr>
        <p:txBody>
          <a:bodyPr anchor="t" anchorCtr="0"/>
          <a:lstStyle>
            <a:lvl1pPr marL="0" indent="0">
              <a:buNone/>
              <a:defRPr sz="2000" b="1" cap="none" baseline="0">
                <a:solidFill>
                  <a:schemeClr val="tx1">
                    <a:lumMod val="65000"/>
                    <a:lumOff val="35000"/>
                  </a:schemeClr>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914400" rtl="0" eaLnBrk="1" fontAlgn="base" latinLnBrk="0" hangingPunct="1">
              <a:lnSpc>
                <a:spcPct val="110000"/>
              </a:lnSpc>
              <a:spcBef>
                <a:spcPts val="700"/>
              </a:spcBef>
              <a:spcAft>
                <a:spcPct val="0"/>
              </a:spcAft>
              <a:buClr>
                <a:schemeClr val="bg2"/>
              </a:buClr>
              <a:buSzTx/>
              <a:buFontTx/>
              <a:buNone/>
              <a:tabLst/>
              <a:defRPr/>
            </a:pPr>
            <a:r>
              <a:rPr lang="en-US"/>
              <a:t>Click to enter text</a:t>
            </a:r>
          </a:p>
        </p:txBody>
      </p:sp>
      <p:sp>
        <p:nvSpPr>
          <p:cNvPr id="17" name="Content Placeholder 5"/>
          <p:cNvSpPr>
            <a:spLocks noGrp="1"/>
          </p:cNvSpPr>
          <p:nvPr>
            <p:ph sz="quarter" idx="4" hasCustomPrompt="1"/>
          </p:nvPr>
        </p:nvSpPr>
        <p:spPr>
          <a:xfrm>
            <a:off x="6406098" y="2076773"/>
            <a:ext cx="5172493" cy="3375761"/>
          </a:xfrm>
          <a:prstGeom prst="rect">
            <a:avLst/>
          </a:prstGeom>
        </p:spPr>
        <p:txBody>
          <a:bodyPr/>
          <a:lstStyle>
            <a:lvl1pPr>
              <a:defRPr sz="2000">
                <a:solidFill>
                  <a:schemeClr val="tx1">
                    <a:lumMod val="65000"/>
                    <a:lumOff val="35000"/>
                  </a:schemeClr>
                </a:solidFill>
                <a:latin typeface="Arial"/>
                <a:cs typeface="Arial"/>
              </a:defRPr>
            </a:lvl1pPr>
            <a:lvl2pPr>
              <a:defRPr sz="1800">
                <a:solidFill>
                  <a:schemeClr val="tx1">
                    <a:lumMod val="65000"/>
                    <a:lumOff val="35000"/>
                  </a:schemeClr>
                </a:solidFill>
                <a:latin typeface="Arial"/>
                <a:cs typeface="Arial"/>
              </a:defRPr>
            </a:lvl2pPr>
            <a:lvl3pPr>
              <a:defRPr sz="1600">
                <a:solidFill>
                  <a:schemeClr val="tx1">
                    <a:lumMod val="65000"/>
                    <a:lumOff val="35000"/>
                  </a:schemeClr>
                </a:solidFill>
                <a:latin typeface="Arial"/>
                <a:cs typeface="Arial"/>
              </a:defRPr>
            </a:lvl3pPr>
            <a:lvl4pPr>
              <a:defRPr sz="1400">
                <a:solidFill>
                  <a:schemeClr val="tx1">
                    <a:lumMod val="65000"/>
                    <a:lumOff val="35000"/>
                  </a:schemeClr>
                </a:solidFill>
                <a:latin typeface="Arial"/>
                <a:cs typeface="Arial"/>
              </a:defRPr>
            </a:lvl4pPr>
            <a:lvl5pPr>
              <a:defRPr sz="1400">
                <a:solidFill>
                  <a:schemeClr val="tx1">
                    <a:lumMod val="65000"/>
                    <a:lumOff val="35000"/>
                  </a:schemeClr>
                </a:solidFill>
                <a:latin typeface="Arial"/>
                <a:cs typeface="Arial"/>
              </a:defRPr>
            </a:lvl5pPr>
            <a:lvl6pPr>
              <a:defRPr sz="1600"/>
            </a:lvl6pPr>
            <a:lvl7pPr>
              <a:defRPr sz="1600"/>
            </a:lvl7pPr>
            <a:lvl8pPr>
              <a:defRPr sz="1600"/>
            </a:lvl8pPr>
            <a:lvl9pPr>
              <a:defRPr sz="1600"/>
            </a:lvl9pPr>
          </a:lstStyle>
          <a:p>
            <a:pPr lvl="0"/>
            <a:r>
              <a:rPr lang="en-US"/>
              <a:t>Click to enter text</a:t>
            </a:r>
          </a:p>
          <a:p>
            <a:pPr lvl="1"/>
            <a:r>
              <a:rPr lang="en-US"/>
              <a:t>Second level</a:t>
            </a:r>
          </a:p>
          <a:p>
            <a:pPr lvl="2"/>
            <a:r>
              <a:rPr lang="en-US"/>
              <a:t>Third level</a:t>
            </a:r>
          </a:p>
          <a:p>
            <a:pPr lvl="3"/>
            <a:r>
              <a:rPr lang="en-US"/>
              <a:t>Fourth level</a:t>
            </a:r>
          </a:p>
          <a:p>
            <a:pPr lvl="4"/>
            <a:r>
              <a:rPr lang="en-US"/>
              <a:t>Fifth level</a:t>
            </a:r>
          </a:p>
        </p:txBody>
      </p:sp>
      <p:sp>
        <p:nvSpPr>
          <p:cNvPr id="18" name="Title 1"/>
          <p:cNvSpPr>
            <a:spLocks noGrp="1"/>
          </p:cNvSpPr>
          <p:nvPr>
            <p:ph type="title" hasCustomPrompt="1"/>
          </p:nvPr>
        </p:nvSpPr>
        <p:spPr>
          <a:xfrm>
            <a:off x="609600" y="361950"/>
            <a:ext cx="10970683" cy="593869"/>
          </a:xfrm>
          <a:prstGeom prst="rect">
            <a:avLst/>
          </a:prstGeom>
        </p:spPr>
        <p:txBody>
          <a:bodyPr lIns="0" anchor="b" anchorCtr="0"/>
          <a:lstStyle>
            <a:lvl1pPr>
              <a:defRPr sz="2400">
                <a:solidFill>
                  <a:schemeClr val="tx1">
                    <a:lumMod val="65000"/>
                    <a:lumOff val="35000"/>
                  </a:schemeClr>
                </a:solidFill>
                <a:latin typeface="Arial" panose="020B0604020202020204" pitchFamily="34" charset="0"/>
                <a:cs typeface="Arial" panose="020B0604020202020204" pitchFamily="34" charset="0"/>
              </a:defRPr>
            </a:lvl1pPr>
          </a:lstStyle>
          <a:p>
            <a:r>
              <a:rPr lang="en-US"/>
              <a:t>Click to Enter Slide Title </a:t>
            </a:r>
          </a:p>
        </p:txBody>
      </p:sp>
      <p:sp>
        <p:nvSpPr>
          <p:cNvPr id="22" name="Rectangle 21"/>
          <p:cNvSpPr/>
          <p:nvPr userDrawn="1"/>
        </p:nvSpPr>
        <p:spPr>
          <a:xfrm>
            <a:off x="5694493" y="6410873"/>
            <a:ext cx="622392" cy="219291"/>
          </a:xfrm>
          <a:prstGeom prst="rect">
            <a:avLst/>
          </a:prstGeom>
        </p:spPr>
        <p:txBody>
          <a:bodyPr wrap="square">
            <a:spAutoFit/>
          </a:bodyPr>
          <a:lstStyle/>
          <a:p>
            <a:pPr>
              <a:lnSpc>
                <a:spcPts val="900"/>
              </a:lnSpc>
              <a:defRPr/>
            </a:pPr>
            <a:r>
              <a:rPr lang="en-US" sz="1200">
                <a:solidFill>
                  <a:schemeClr val="tx1">
                    <a:lumMod val="65000"/>
                    <a:lumOff val="35000"/>
                  </a:schemeClr>
                </a:solidFill>
                <a:latin typeface="Arial"/>
                <a:cs typeface="Arial"/>
              </a:rPr>
              <a:t>(#)</a:t>
            </a:r>
          </a:p>
        </p:txBody>
      </p:sp>
      <p:sp>
        <p:nvSpPr>
          <p:cNvPr id="12" name="Picture Placeholder 5">
            <a:extLst>
              <a:ext uri="{FF2B5EF4-FFF2-40B4-BE49-F238E27FC236}">
                <a16:creationId xmlns:a16="http://schemas.microsoft.com/office/drawing/2014/main" id="{87528075-F2F6-8F47-8DC6-83426850F3A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4" name="Picture 13" descr="SHL_tag_2col_pos_outline.eps">
            <a:extLst>
              <a:ext uri="{FF2B5EF4-FFF2-40B4-BE49-F238E27FC236}">
                <a16:creationId xmlns:a16="http://schemas.microsoft.com/office/drawing/2014/main" id="{EA8CE92A-FE3F-AA45-9BA8-9E40CACFE8A2}"/>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E01D3F8F-52D5-5F43-BDFC-0EE906680ED2}"/>
              </a:ext>
            </a:extLst>
          </p:cNvPr>
          <p:cNvSpPr>
            <a:spLocks noGrp="1"/>
          </p:cNvSpPr>
          <p:nvPr>
            <p:ph type="ftr" sz="quarter" idx="18"/>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96857207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Co-Brand_Divider">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7408" y="6224588"/>
            <a:ext cx="1119632" cy="361950"/>
          </a:xfrm>
          <a:prstGeom prst="rect">
            <a:avLst/>
          </a:prstGeom>
        </p:spPr>
      </p:pic>
      <p:sp>
        <p:nvSpPr>
          <p:cNvPr id="10" name="Rectangle 9"/>
          <p:cNvSpPr/>
          <p:nvPr userDrawn="1"/>
        </p:nvSpPr>
        <p:spPr bwMode="auto">
          <a:xfrm>
            <a:off x="0" y="2"/>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Rectangle 11"/>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3"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4" name="Oval 13"/>
          <p:cNvSpPr/>
          <p:nvPr userDrawn="1"/>
        </p:nvSpPr>
        <p:spPr bwMode="auto">
          <a:xfrm>
            <a:off x="462848" y="524950"/>
            <a:ext cx="2460976" cy="1845732"/>
          </a:xfrm>
          <a:prstGeom prst="ellipse">
            <a:avLst/>
          </a:prstGeom>
          <a:solidFill>
            <a:schemeClr val="accent3"/>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1" name="Picture Placeholder 5">
            <a:extLst>
              <a:ext uri="{FF2B5EF4-FFF2-40B4-BE49-F238E27FC236}">
                <a16:creationId xmlns:a16="http://schemas.microsoft.com/office/drawing/2014/main" id="{C70A6EC4-CE26-E14A-AF87-AD8D63A49242}"/>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6" name="Picture 15" descr="SHL_tag_2col_pos_outline.eps">
            <a:extLst>
              <a:ext uri="{FF2B5EF4-FFF2-40B4-BE49-F238E27FC236}">
                <a16:creationId xmlns:a16="http://schemas.microsoft.com/office/drawing/2014/main" id="{C9A19F9D-E94C-3A41-AC77-6680F24132AD}"/>
              </a:ext>
            </a:extLst>
          </p:cNvPr>
          <p:cNvPicPr>
            <a:picLocks noChangeAspect="1"/>
          </p:cNvPicPr>
          <p:nvPr userDrawn="1"/>
        </p:nvPicPr>
        <p:blipFill rotWithShape="1">
          <a:blip r:embed="rId3"/>
          <a:srcRect b="32551"/>
          <a:stretch/>
        </p:blipFill>
        <p:spPr>
          <a:xfrm>
            <a:off x="619016" y="6065041"/>
            <a:ext cx="1817512" cy="569936"/>
          </a:xfrm>
          <a:prstGeom prst="rect">
            <a:avLst/>
          </a:prstGeom>
        </p:spPr>
      </p:pic>
      <p:sp>
        <p:nvSpPr>
          <p:cNvPr id="17" name="Footer Placeholder 1">
            <a:extLst>
              <a:ext uri="{FF2B5EF4-FFF2-40B4-BE49-F238E27FC236}">
                <a16:creationId xmlns:a16="http://schemas.microsoft.com/office/drawing/2014/main" id="{A0BD7FF1-5BCC-1444-87DA-96BA6A8C338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489925718"/>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Co-Brand_Divider Gray">
    <p:bg>
      <p:bgRef idx="1001">
        <a:schemeClr val="bg1"/>
      </p:bgRef>
    </p:bg>
    <p:spTree>
      <p:nvGrpSpPr>
        <p:cNvPr id="1" name=""/>
        <p:cNvGrpSpPr/>
        <p:nvPr/>
      </p:nvGrpSpPr>
      <p:grpSpPr>
        <a:xfrm>
          <a:off x="0" y="0"/>
          <a:ext cx="0" cy="0"/>
          <a:chOff x="0" y="0"/>
          <a:chExt cx="0" cy="0"/>
        </a:xfrm>
      </p:grpSpPr>
      <p:sp>
        <p:nvSpPr>
          <p:cNvPr id="8" name="Rectangle 7"/>
          <p:cNvSpPr/>
          <p:nvPr userDrawn="1"/>
        </p:nvSpPr>
        <p:spPr bwMode="auto">
          <a:xfrm>
            <a:off x="0" y="1"/>
            <a:ext cx="12192000" cy="297179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0" name="Rectangle 9"/>
          <p:cNvSpPr/>
          <p:nvPr userDrawn="1"/>
        </p:nvSpPr>
        <p:spPr bwMode="auto">
          <a:xfrm>
            <a:off x="1659467" y="524950"/>
            <a:ext cx="10532533" cy="1845719"/>
          </a:xfrm>
          <a:prstGeom prst="rect">
            <a:avLst/>
          </a:prstGeom>
          <a:solidFill>
            <a:schemeClr val="bg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2"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tx1">
                    <a:lumMod val="65000"/>
                    <a:lumOff val="35000"/>
                  </a:schemeClr>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3" name="Oval 12"/>
          <p:cNvSpPr/>
          <p:nvPr userDrawn="1"/>
        </p:nvSpPr>
        <p:spPr bwMode="auto">
          <a:xfrm>
            <a:off x="462848" y="524950"/>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Picture Placeholder 5">
            <a:extLst>
              <a:ext uri="{FF2B5EF4-FFF2-40B4-BE49-F238E27FC236}">
                <a16:creationId xmlns:a16="http://schemas.microsoft.com/office/drawing/2014/main" id="{2D2DCA73-067C-8241-A0F0-520F3161D925}"/>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1" name="Picture 10" descr="SHL_tag_2col_pos_outline.eps">
            <a:extLst>
              <a:ext uri="{FF2B5EF4-FFF2-40B4-BE49-F238E27FC236}">
                <a16:creationId xmlns:a16="http://schemas.microsoft.com/office/drawing/2014/main" id="{56E8FDA5-9209-8A4C-9839-215F1D5CA64F}"/>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5" name="Footer Placeholder 1">
            <a:extLst>
              <a:ext uri="{FF2B5EF4-FFF2-40B4-BE49-F238E27FC236}">
                <a16:creationId xmlns:a16="http://schemas.microsoft.com/office/drawing/2014/main" id="{A9A77B62-4C25-CD4B-9E49-E66257157698}"/>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008058403"/>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o-Brand_Divider Teal">
    <p:bg>
      <p:bgRef idx="1001">
        <a:schemeClr val="bg1"/>
      </p:bgRef>
    </p:bg>
    <p:spTree>
      <p:nvGrpSpPr>
        <p:cNvPr id="1" name=""/>
        <p:cNvGrpSpPr/>
        <p:nvPr/>
      </p:nvGrpSpPr>
      <p:grpSpPr>
        <a:xfrm>
          <a:off x="0" y="0"/>
          <a:ext cx="0" cy="0"/>
          <a:chOff x="0" y="0"/>
          <a:chExt cx="0" cy="0"/>
        </a:xfrm>
      </p:grpSpPr>
      <p:sp>
        <p:nvSpPr>
          <p:cNvPr id="14" name="Rectangle 13"/>
          <p:cNvSpPr/>
          <p:nvPr userDrawn="1"/>
        </p:nvSpPr>
        <p:spPr bwMode="auto">
          <a:xfrm>
            <a:off x="0" y="2"/>
            <a:ext cx="12192000" cy="2971799"/>
          </a:xfrm>
          <a:prstGeom prst="rect">
            <a:avLst/>
          </a:prstGeom>
          <a:solidFill>
            <a:schemeClr val="accent4"/>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Rectangle 14"/>
          <p:cNvSpPr/>
          <p:nvPr userDrawn="1"/>
        </p:nvSpPr>
        <p:spPr bwMode="auto">
          <a:xfrm>
            <a:off x="1659467" y="524950"/>
            <a:ext cx="10532533" cy="1845719"/>
          </a:xfrm>
          <a:prstGeom prst="rect">
            <a:avLst/>
          </a:prstGeom>
          <a:solidFill>
            <a:schemeClr val="tx1">
              <a:lumMod val="65000"/>
              <a:lumOff val="35000"/>
            </a:schemeClr>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 Placeholder 2"/>
          <p:cNvSpPr>
            <a:spLocks noGrp="1"/>
          </p:cNvSpPr>
          <p:nvPr>
            <p:ph type="body" sz="quarter" idx="10" hasCustomPrompt="1"/>
          </p:nvPr>
        </p:nvSpPr>
        <p:spPr>
          <a:xfrm>
            <a:off x="3522134" y="922877"/>
            <a:ext cx="4718756" cy="1045029"/>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28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
        <p:nvSpPr>
          <p:cNvPr id="17" name="Oval 16"/>
          <p:cNvSpPr/>
          <p:nvPr userDrawn="1"/>
        </p:nvSpPr>
        <p:spPr bwMode="auto">
          <a:xfrm>
            <a:off x="462848" y="524950"/>
            <a:ext cx="2460976" cy="1845732"/>
          </a:xfrm>
          <a:prstGeom prst="ellipse">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8" name="Picture Placeholder 5">
            <a:extLst>
              <a:ext uri="{FF2B5EF4-FFF2-40B4-BE49-F238E27FC236}">
                <a16:creationId xmlns:a16="http://schemas.microsoft.com/office/drawing/2014/main" id="{A05699E6-A71F-D74F-A138-57FB94CF0600}"/>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9" name="Picture 8" descr="SHL_tag_2col_pos_outline.eps">
            <a:extLst>
              <a:ext uri="{FF2B5EF4-FFF2-40B4-BE49-F238E27FC236}">
                <a16:creationId xmlns:a16="http://schemas.microsoft.com/office/drawing/2014/main" id="{924EE201-F449-B74F-AD13-2A57DC0BDDA2}"/>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0" name="Footer Placeholder 1">
            <a:extLst>
              <a:ext uri="{FF2B5EF4-FFF2-40B4-BE49-F238E27FC236}">
                <a16:creationId xmlns:a16="http://schemas.microsoft.com/office/drawing/2014/main" id="{F1E13775-9614-F244-BDE8-926C2649F111}"/>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08108794"/>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Co-Brand_End Page Green">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2" name="Picture Placeholder 5">
            <a:extLst>
              <a:ext uri="{FF2B5EF4-FFF2-40B4-BE49-F238E27FC236}">
                <a16:creationId xmlns:a16="http://schemas.microsoft.com/office/drawing/2014/main" id="{2C88E467-823A-5146-AABF-E0782F1918D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B4F735B5-2F71-F243-8A26-4F28196FC4B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CDF267FD-76C1-644C-99E3-16CA5856DCE7}"/>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6762004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Brand_End Page (Gray)">
    <p:spTree>
      <p:nvGrpSpPr>
        <p:cNvPr id="1" name=""/>
        <p:cNvGrpSpPr/>
        <p:nvPr/>
      </p:nvGrpSpPr>
      <p:grpSpPr>
        <a:xfrm>
          <a:off x="0" y="0"/>
          <a:ext cx="0" cy="0"/>
          <a:chOff x="0" y="0"/>
          <a:chExt cx="0" cy="0"/>
        </a:xfrm>
      </p:grpSpPr>
      <p:sp>
        <p:nvSpPr>
          <p:cNvPr id="17" name="Rectangle 16"/>
          <p:cNvSpPr/>
          <p:nvPr userDrawn="1"/>
        </p:nvSpPr>
        <p:spPr>
          <a:xfrm>
            <a:off x="0" y="0"/>
            <a:ext cx="12192000" cy="4394200"/>
          </a:xfrm>
          <a:prstGeom prst="rect">
            <a:avLst/>
          </a:prstGeom>
          <a:solidFill>
            <a:schemeClr val="tx1">
              <a:lumMod val="65000"/>
              <a:lumOff val="3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18"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2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2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2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23" name="TextBox 2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2" name="Picture Placeholder 5">
            <a:extLst>
              <a:ext uri="{FF2B5EF4-FFF2-40B4-BE49-F238E27FC236}">
                <a16:creationId xmlns:a16="http://schemas.microsoft.com/office/drawing/2014/main" id="{2C88E467-823A-5146-AABF-E0782F1918DA}"/>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3" name="Picture 12" descr="SHL_tag_2col_pos_outline.eps">
            <a:extLst>
              <a:ext uri="{FF2B5EF4-FFF2-40B4-BE49-F238E27FC236}">
                <a16:creationId xmlns:a16="http://schemas.microsoft.com/office/drawing/2014/main" id="{B4F735B5-2F71-F243-8A26-4F28196FC4B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4" name="Footer Placeholder 1">
            <a:extLst>
              <a:ext uri="{FF2B5EF4-FFF2-40B4-BE49-F238E27FC236}">
                <a16:creationId xmlns:a16="http://schemas.microsoft.com/office/drawing/2014/main" id="{CDF267FD-76C1-644C-99E3-16CA5856DCE7}"/>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2677612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Co-Branded End Page (teal)">
    <p:bg>
      <p:bgRef idx="1001">
        <a:schemeClr val="bg1"/>
      </p:bgRef>
    </p:bg>
    <p:spTree>
      <p:nvGrpSpPr>
        <p:cNvPr id="1" name=""/>
        <p:cNvGrpSpPr/>
        <p:nvPr/>
      </p:nvGrpSpPr>
      <p:grpSpPr>
        <a:xfrm>
          <a:off x="0" y="0"/>
          <a:ext cx="0" cy="0"/>
          <a:chOff x="0" y="0"/>
          <a:chExt cx="0" cy="0"/>
        </a:xfrm>
      </p:grpSpPr>
      <p:sp>
        <p:nvSpPr>
          <p:cNvPr id="7" name="Rectangle 6"/>
          <p:cNvSpPr/>
          <p:nvPr userDrawn="1"/>
        </p:nvSpPr>
        <p:spPr>
          <a:xfrm>
            <a:off x="0" y="0"/>
            <a:ext cx="12192000" cy="4394200"/>
          </a:xfrm>
          <a:prstGeom prst="rect">
            <a:avLst/>
          </a:prstGeom>
          <a:solidFill>
            <a:schemeClr val="accent4"/>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endParaRPr lang="en-US" sz="1800">
              <a:solidFill>
                <a:srgbClr val="FFFFFF"/>
              </a:solidFill>
            </a:endParaRPr>
          </a:p>
        </p:txBody>
      </p:sp>
      <p:sp>
        <p:nvSpPr>
          <p:cNvPr id="9" name="Text Placeholder 15"/>
          <p:cNvSpPr>
            <a:spLocks noGrp="1"/>
          </p:cNvSpPr>
          <p:nvPr>
            <p:ph type="body" sz="quarter" idx="11" hasCustomPrompt="1"/>
          </p:nvPr>
        </p:nvSpPr>
        <p:spPr>
          <a:xfrm>
            <a:off x="615951" y="2058170"/>
            <a:ext cx="7884960" cy="34483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Name</a:t>
            </a:r>
          </a:p>
        </p:txBody>
      </p:sp>
      <p:sp>
        <p:nvSpPr>
          <p:cNvPr id="10" name="Text Placeholder 15"/>
          <p:cNvSpPr>
            <a:spLocks noGrp="1"/>
          </p:cNvSpPr>
          <p:nvPr>
            <p:ph type="body" sz="quarter" idx="12" hasCustomPrompt="1"/>
          </p:nvPr>
        </p:nvSpPr>
        <p:spPr>
          <a:xfrm>
            <a:off x="615951" y="2461472"/>
            <a:ext cx="7884960" cy="325112"/>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Title, CEB</a:t>
            </a:r>
          </a:p>
        </p:txBody>
      </p:sp>
      <p:sp>
        <p:nvSpPr>
          <p:cNvPr id="11" name="Text Placeholder 15"/>
          <p:cNvSpPr>
            <a:spLocks noGrp="1"/>
          </p:cNvSpPr>
          <p:nvPr>
            <p:ph type="body" sz="quarter" idx="13" hasCustomPrompt="1"/>
          </p:nvPr>
        </p:nvSpPr>
        <p:spPr>
          <a:xfrm>
            <a:off x="615951" y="2846847"/>
            <a:ext cx="7884960" cy="371131"/>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Phone</a:t>
            </a:r>
          </a:p>
          <a:p>
            <a:pPr lvl="0"/>
            <a:endParaRPr lang="en-US"/>
          </a:p>
        </p:txBody>
      </p:sp>
      <p:sp>
        <p:nvSpPr>
          <p:cNvPr id="12" name="Text Placeholder 15"/>
          <p:cNvSpPr>
            <a:spLocks noGrp="1"/>
          </p:cNvSpPr>
          <p:nvPr>
            <p:ph type="body" sz="quarter" idx="14" hasCustomPrompt="1"/>
          </p:nvPr>
        </p:nvSpPr>
        <p:spPr>
          <a:xfrm>
            <a:off x="615951" y="3276600"/>
            <a:ext cx="7884960" cy="438505"/>
          </a:xfrm>
          <a:prstGeom prst="rect">
            <a:avLst/>
          </a:prstGeom>
          <a:ln>
            <a:solidFill>
              <a:schemeClr val="bg1"/>
            </a:solidFill>
          </a:ln>
        </p:spPr>
        <p:txBody>
          <a:bodyPr/>
          <a:lstStyle>
            <a:lvl1pPr marL="0" indent="0">
              <a:lnSpc>
                <a:spcPct val="100000"/>
              </a:lnSpc>
              <a:buFontTx/>
              <a:buNone/>
              <a:defRPr sz="1600">
                <a:solidFill>
                  <a:schemeClr val="bg1"/>
                </a:solidFill>
                <a:latin typeface="Arial"/>
                <a:cs typeface="Arial"/>
              </a:defRPr>
            </a:lvl1pPr>
          </a:lstStyle>
          <a:p>
            <a:pPr lvl="0"/>
            <a:r>
              <a:rPr lang="en-US"/>
              <a:t>E-Mail Address</a:t>
            </a:r>
          </a:p>
        </p:txBody>
      </p:sp>
      <p:sp>
        <p:nvSpPr>
          <p:cNvPr id="13" name="TextBox 12"/>
          <p:cNvSpPr txBox="1"/>
          <p:nvPr userDrawn="1"/>
        </p:nvSpPr>
        <p:spPr>
          <a:xfrm>
            <a:off x="615951" y="1144362"/>
            <a:ext cx="3435048" cy="523220"/>
          </a:xfrm>
          <a:prstGeom prst="rect">
            <a:avLst/>
          </a:prstGeom>
          <a:noFill/>
        </p:spPr>
        <p:txBody>
          <a:bodyPr wrap="square" lIns="0" rtlCol="0">
            <a:spAutoFit/>
          </a:bodyPr>
          <a:lstStyle/>
          <a:p>
            <a:pPr algn="l" defTabSz="457200" fontAlgn="auto">
              <a:spcBef>
                <a:spcPct val="20000"/>
              </a:spcBef>
              <a:spcAft>
                <a:spcPts val="0"/>
              </a:spcAft>
              <a:defRPr/>
            </a:pPr>
            <a:r>
              <a:rPr lang="en-US" sz="2800" b="1">
                <a:solidFill>
                  <a:schemeClr val="bg1"/>
                </a:solidFill>
                <a:latin typeface="Arial" panose="020B0604020202020204" pitchFamily="34" charset="0"/>
                <a:cs typeface="Arial" panose="020B0604020202020204" pitchFamily="34" charset="0"/>
              </a:rPr>
              <a:t>Thank You</a:t>
            </a:r>
          </a:p>
        </p:txBody>
      </p:sp>
      <p:sp>
        <p:nvSpPr>
          <p:cNvPr id="14" name="Picture Placeholder 5">
            <a:extLst>
              <a:ext uri="{FF2B5EF4-FFF2-40B4-BE49-F238E27FC236}">
                <a16:creationId xmlns:a16="http://schemas.microsoft.com/office/drawing/2014/main" id="{811FE7C4-5CF9-0E40-AC40-17DFE5C747CC}"/>
              </a:ext>
            </a:extLst>
          </p:cNvPr>
          <p:cNvSpPr>
            <a:spLocks noGrp="1"/>
          </p:cNvSpPr>
          <p:nvPr>
            <p:ph type="pic" sz="quarter" idx="17" hasCustomPrompt="1"/>
          </p:nvPr>
        </p:nvSpPr>
        <p:spPr>
          <a:xfrm>
            <a:off x="2869581" y="6061779"/>
            <a:ext cx="2438400" cy="573198"/>
          </a:xfrm>
          <a:prstGeom prst="rect">
            <a:avLst/>
          </a:prstGeom>
        </p:spPr>
        <p:txBody>
          <a:bodyPr vert="horz" anchor="ctr" anchorCtr="0"/>
          <a:lstStyle>
            <a:lvl1pPr marL="0" indent="0" algn="ctr">
              <a:buNone/>
              <a:defRPr sz="1200">
                <a:solidFill>
                  <a:schemeClr val="tx1">
                    <a:lumMod val="65000"/>
                    <a:lumOff val="35000"/>
                  </a:schemeClr>
                </a:solidFill>
              </a:defRPr>
            </a:lvl1pPr>
          </a:lstStyle>
          <a:p>
            <a:r>
              <a:rPr lang="en-US"/>
              <a:t>Co-Brand Logo</a:t>
            </a:r>
          </a:p>
        </p:txBody>
      </p:sp>
      <p:pic>
        <p:nvPicPr>
          <p:cNvPr id="15" name="Picture 14" descr="SHL_tag_2col_pos_outline.eps">
            <a:extLst>
              <a:ext uri="{FF2B5EF4-FFF2-40B4-BE49-F238E27FC236}">
                <a16:creationId xmlns:a16="http://schemas.microsoft.com/office/drawing/2014/main" id="{7447F045-071A-4046-A894-4F77B4ACCF04}"/>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16" name="Footer Placeholder 1">
            <a:extLst>
              <a:ext uri="{FF2B5EF4-FFF2-40B4-BE49-F238E27FC236}">
                <a16:creationId xmlns:a16="http://schemas.microsoft.com/office/drawing/2014/main" id="{498334CD-CA40-7042-9451-0A1788158C03}"/>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386382652"/>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1_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1"/>
            <a:ext cx="10970683" cy="593869"/>
          </a:xfrm>
          <a:prstGeom prst="rect">
            <a:avLst/>
          </a:prstGeom>
        </p:spPr>
        <p:txBody>
          <a:bodyPr lIns="0" anchor="b" anchorCtr="0"/>
          <a:lstStyle>
            <a:lvl1pPr>
              <a:defRPr sz="2400">
                <a:solidFill>
                  <a:srgbClr val="0A3F6B"/>
                </a:solidFill>
                <a:latin typeface="Arial" panose="020B0604020202020204" pitchFamily="34" charset="0"/>
                <a:cs typeface="Arial" panose="020B0604020202020204" pitchFamily="34" charset="0"/>
              </a:defRPr>
            </a:lvl1pPr>
          </a:lstStyle>
          <a:p>
            <a:r>
              <a:rPr lang="en-US"/>
              <a:t>Click to Enter Slide Title </a:t>
            </a:r>
          </a:p>
        </p:txBody>
      </p:sp>
      <p:cxnSp>
        <p:nvCxnSpPr>
          <p:cNvPr id="17" name="Straight Connector 16"/>
          <p:cNvCxnSpPr/>
          <p:nvPr userDrawn="1"/>
        </p:nvCxnSpPr>
        <p:spPr>
          <a:xfrm>
            <a:off x="603056" y="1024535"/>
            <a:ext cx="10979344" cy="0"/>
          </a:xfrm>
          <a:prstGeom prst="line">
            <a:avLst/>
          </a:prstGeom>
          <a:ln w="130175" cmpd="sng">
            <a:solidFill>
              <a:schemeClr val="accent6"/>
            </a:solidFill>
          </a:ln>
        </p:spPr>
        <p:style>
          <a:lnRef idx="1">
            <a:schemeClr val="dk1"/>
          </a:lnRef>
          <a:fillRef idx="0">
            <a:schemeClr val="dk1"/>
          </a:fillRef>
          <a:effectRef idx="0">
            <a:schemeClr val="dk1"/>
          </a:effectRef>
          <a:fontRef idx="minor">
            <a:schemeClr val="tx1"/>
          </a:fontRef>
        </p:style>
      </p:cxnSp>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7F7F7F"/>
                </a:solidFill>
                <a:effectLst/>
                <a:uLnTx/>
                <a:uFillTx/>
                <a:latin typeface="Arial"/>
                <a:ea typeface="+mn-ea"/>
                <a:cs typeface="Arial"/>
              </a:rPr>
              <a:pPr marL="0" marR="0" lvl="0" indent="0" algn="ctr" defTabSz="914400"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7F7F7F"/>
              </a:solidFill>
              <a:effectLst/>
              <a:uLnTx/>
              <a:uFillTx/>
              <a:latin typeface="Arial"/>
              <a:ea typeface="+mn-ea"/>
              <a:cs typeface="Arial"/>
            </a:endParaRPr>
          </a:p>
        </p:txBody>
      </p:sp>
    </p:spTree>
    <p:extLst>
      <p:ext uri="{BB962C8B-B14F-4D97-AF65-F5344CB8AC3E}">
        <p14:creationId xmlns:p14="http://schemas.microsoft.com/office/powerpoint/2010/main" val="20354570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Endast rubrik">
    <p:bg>
      <p:bgPr>
        <a:solidFill>
          <a:schemeClr val="tx1"/>
        </a:solidFill>
        <a:effectLst/>
      </p:bgPr>
    </p:bg>
    <p:spTree>
      <p:nvGrpSpPr>
        <p:cNvPr id="1" name=""/>
        <p:cNvGrpSpPr/>
        <p:nvPr/>
      </p:nvGrpSpPr>
      <p:grpSpPr>
        <a:xfrm>
          <a:off x="0" y="0"/>
          <a:ext cx="0" cy="0"/>
          <a:chOff x="0" y="0"/>
          <a:chExt cx="0" cy="0"/>
        </a:xfrm>
      </p:grpSpPr>
      <p:sp>
        <p:nvSpPr>
          <p:cNvPr id="6" name="Freeform 6"/>
          <p:cNvSpPr/>
          <p:nvPr/>
        </p:nvSpPr>
        <p:spPr bwMode="auto">
          <a:xfrm>
            <a:off x="0" y="26"/>
            <a:ext cx="12192000" cy="856343"/>
          </a:xfrm>
          <a:custGeom>
            <a:avLst/>
            <a:gdLst/>
            <a:ahLst/>
            <a:cxnLst/>
            <a:rect l="0" t="0" r="r" b="b"/>
            <a:pathLst>
              <a:path w="5760" h="1377">
                <a:moveTo>
                  <a:pt x="5760" y="0"/>
                </a:moveTo>
                <a:lnTo>
                  <a:pt x="0" y="0"/>
                </a:lnTo>
                <a:lnTo>
                  <a:pt x="0" y="1189"/>
                </a:lnTo>
                <a:lnTo>
                  <a:pt x="943" y="1189"/>
                </a:lnTo>
                <a:lnTo>
                  <a:pt x="1123" y="1369"/>
                </a:lnTo>
                <a:lnTo>
                  <a:pt x="1123" y="1369"/>
                </a:lnTo>
                <a:lnTo>
                  <a:pt x="1127" y="1371"/>
                </a:lnTo>
                <a:lnTo>
                  <a:pt x="1133" y="1374"/>
                </a:lnTo>
                <a:lnTo>
                  <a:pt x="1139" y="1377"/>
                </a:lnTo>
                <a:lnTo>
                  <a:pt x="1144" y="1377"/>
                </a:lnTo>
                <a:lnTo>
                  <a:pt x="1150" y="1377"/>
                </a:lnTo>
                <a:lnTo>
                  <a:pt x="1155" y="1374"/>
                </a:lnTo>
                <a:lnTo>
                  <a:pt x="1161" y="1371"/>
                </a:lnTo>
                <a:lnTo>
                  <a:pt x="1165" y="1369"/>
                </a:lnTo>
                <a:lnTo>
                  <a:pt x="1345" y="1189"/>
                </a:lnTo>
                <a:lnTo>
                  <a:pt x="5760" y="1189"/>
                </a:lnTo>
                <a:lnTo>
                  <a:pt x="5760" y="0"/>
                </a:lnTo>
                <a:close/>
              </a:path>
            </a:pathLst>
          </a:custGeom>
          <a:solidFill>
            <a:srgbClr val="FF8C00"/>
          </a:solidFill>
          <a:ln>
            <a:noFill/>
          </a:ln>
        </p:spPr>
        <p:style>
          <a:lnRef idx="1">
            <a:schemeClr val="accent1"/>
          </a:lnRef>
          <a:fillRef idx="3">
            <a:schemeClr val="accent1"/>
          </a:fillRef>
          <a:effectRef idx="2">
            <a:schemeClr val="accent1"/>
          </a:effectRef>
          <a:fontRef idx="minor">
            <a:schemeClr val="lt1"/>
          </a:fontRef>
        </p:style>
        <p:txBody>
          <a:bodyPr/>
          <a:lstStyle/>
          <a:p>
            <a:endParaRPr lang="sv-SE">
              <a:solidFill>
                <a:prstClr val="white"/>
              </a:solidFill>
            </a:endParaRPr>
          </a:p>
        </p:txBody>
      </p:sp>
      <p:sp>
        <p:nvSpPr>
          <p:cNvPr id="2" name="Title 1"/>
          <p:cNvSpPr>
            <a:spLocks noGrp="1"/>
          </p:cNvSpPr>
          <p:nvPr>
            <p:ph type="title"/>
          </p:nvPr>
        </p:nvSpPr>
        <p:spPr>
          <a:xfrm>
            <a:off x="156875" y="72570"/>
            <a:ext cx="10571999" cy="551544"/>
          </a:xfrm>
        </p:spPr>
        <p:txBody>
          <a:bodyPr/>
          <a:lstStyle>
            <a:lvl1pPr>
              <a:defRPr sz="2400">
                <a:latin typeface="Futura Std Light" panose="020B0402020204020303" pitchFamily="34" charset="0"/>
              </a:defRPr>
            </a:lvl1pPr>
          </a:lstStyle>
          <a:p>
            <a:endParaRPr lang="en-US"/>
          </a:p>
        </p:txBody>
      </p:sp>
    </p:spTree>
    <p:extLst>
      <p:ext uri="{BB962C8B-B14F-4D97-AF65-F5344CB8AC3E}">
        <p14:creationId xmlns:p14="http://schemas.microsoft.com/office/powerpoint/2010/main" val="3471672125"/>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Basic Bleed Page">
    <p:bg>
      <p:bgPr>
        <a:solidFill>
          <a:schemeClr val="accent1"/>
        </a:solidFill>
        <a:effectLst/>
      </p:bgPr>
    </p:bg>
    <p:spTree>
      <p:nvGrpSpPr>
        <p:cNvPr id="1" name=""/>
        <p:cNvGrpSpPr/>
        <p:nvPr/>
      </p:nvGrpSpPr>
      <p:grpSpPr>
        <a:xfrm>
          <a:off x="0" y="0"/>
          <a:ext cx="0" cy="0"/>
          <a:chOff x="0" y="0"/>
          <a:chExt cx="0" cy="0"/>
        </a:xfrm>
      </p:grpSpPr>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marL="0" marR="0" lvl="0" indent="0" algn="ctr" defTabSz="914400" rtl="0" eaLnBrk="1" fontAlgn="base" latinLnBrk="0" hangingPunct="1">
              <a:lnSpc>
                <a:spcPts val="900"/>
              </a:lnSpc>
              <a:spcBef>
                <a:spcPct val="0"/>
              </a:spcBef>
              <a:spcAft>
                <a:spcPct val="0"/>
              </a:spcAft>
              <a:buClrTx/>
              <a:buSzTx/>
              <a:buFontTx/>
              <a:buNone/>
              <a:tabLst/>
              <a:defRPr/>
            </a:pPr>
            <a:fld id="{B482A681-4B47-2142-BE3B-540FB37443A1}" type="slidenum">
              <a:rPr kumimoji="0" lang="en-GB" sz="1000" b="0" i="0" u="none" strike="noStrike" kern="0" cap="none" spc="0" normalizeH="0" baseline="0" noProof="0" smtClean="0">
                <a:ln>
                  <a:noFill/>
                </a:ln>
                <a:solidFill>
                  <a:srgbClr val="FFFFFF"/>
                </a:solidFill>
                <a:effectLst/>
                <a:uLnTx/>
                <a:uFillTx/>
                <a:latin typeface="Arial"/>
                <a:ea typeface="+mn-ea"/>
                <a:cs typeface="Arial"/>
              </a:rPr>
              <a:pPr marL="0" marR="0" lvl="0" indent="0" algn="ctr" defTabSz="914400" rtl="0" eaLnBrk="1" fontAlgn="base" latinLnBrk="0" hangingPunct="1">
                <a:lnSpc>
                  <a:spcPts val="900"/>
                </a:lnSpc>
                <a:spcBef>
                  <a:spcPct val="0"/>
                </a:spcBef>
                <a:spcAft>
                  <a:spcPct val="0"/>
                </a:spcAft>
                <a:buClrTx/>
                <a:buSzTx/>
                <a:buFontTx/>
                <a:buNone/>
                <a:tabLst/>
                <a:defRPr/>
              </a:pPr>
              <a:t>‹#›</a:t>
            </a:fld>
            <a:endParaRPr kumimoji="0" lang="en-US" sz="800" b="0" i="0" u="none" strike="noStrike" kern="1200" cap="none" spc="0" normalizeH="0" baseline="0" noProof="0">
              <a:ln>
                <a:noFill/>
              </a:ln>
              <a:solidFill>
                <a:srgbClr val="FFFFFF"/>
              </a:solidFill>
              <a:effectLst/>
              <a:uLnTx/>
              <a:uFillTx/>
              <a:latin typeface="Arial"/>
              <a:ea typeface="+mn-ea"/>
              <a:cs typeface="Arial"/>
            </a:endParaRPr>
          </a:p>
        </p:txBody>
      </p:sp>
    </p:spTree>
    <p:extLst>
      <p:ext uri="{BB962C8B-B14F-4D97-AF65-F5344CB8AC3E}">
        <p14:creationId xmlns:p14="http://schemas.microsoft.com/office/powerpoint/2010/main" val="351070903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0_Basic Text">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609600" y="361951"/>
            <a:ext cx="10970683" cy="593869"/>
          </a:xfrm>
          <a:prstGeom prst="rect">
            <a:avLst/>
          </a:prstGeom>
        </p:spPr>
        <p:txBody>
          <a:bodyPr lIns="0" anchor="b" anchorCtr="0"/>
          <a:lstStyle>
            <a:lvl1pPr>
              <a:defRPr sz="2400">
                <a:solidFill>
                  <a:srgbClr val="0A3F6B"/>
                </a:solidFill>
                <a:latin typeface="Arial" panose="020B0604020202020204" pitchFamily="34" charset="0"/>
                <a:cs typeface="Arial" panose="020B0604020202020204" pitchFamily="34" charset="0"/>
              </a:defRPr>
            </a:lvl1pPr>
          </a:lstStyle>
          <a:p>
            <a:r>
              <a:rPr lang="en-US"/>
              <a:t>Click to Enter Slide Title </a:t>
            </a:r>
          </a:p>
        </p:txBody>
      </p:sp>
      <p:cxnSp>
        <p:nvCxnSpPr>
          <p:cNvPr id="17" name="Straight Connector 16"/>
          <p:cNvCxnSpPr/>
          <p:nvPr userDrawn="1"/>
        </p:nvCxnSpPr>
        <p:spPr>
          <a:xfrm>
            <a:off x="603056" y="1024535"/>
            <a:ext cx="10979344" cy="0"/>
          </a:xfrm>
          <a:prstGeom prst="line">
            <a:avLst/>
          </a:prstGeom>
          <a:ln w="130175" cmpd="sng">
            <a:solidFill>
              <a:schemeClr val="accent6"/>
            </a:solidFill>
          </a:ln>
        </p:spPr>
        <p:style>
          <a:lnRef idx="1">
            <a:schemeClr val="dk1"/>
          </a:lnRef>
          <a:fillRef idx="0">
            <a:schemeClr val="dk1"/>
          </a:fillRef>
          <a:effectRef idx="0">
            <a:schemeClr val="dk1"/>
          </a:effectRef>
          <a:fontRef idx="minor">
            <a:schemeClr val="tx1"/>
          </a:fontRef>
        </p:style>
      </p:cxnSp>
      <p:sp>
        <p:nvSpPr>
          <p:cNvPr id="18" name="Footer Placeholder 4"/>
          <p:cNvSpPr txBox="1">
            <a:spLocks/>
          </p:cNvSpPr>
          <p:nvPr userDrawn="1"/>
        </p:nvSpPr>
        <p:spPr bwMode="auto">
          <a:xfrm>
            <a:off x="5868200" y="6432163"/>
            <a:ext cx="474133" cy="139767"/>
          </a:xfrm>
          <a:prstGeom prst="rect">
            <a:avLst/>
          </a:prstGeom>
          <a:noFill/>
          <a:ln w="9525">
            <a:noFill/>
            <a:miter lim="800000"/>
            <a:headEnd/>
            <a:tailEnd/>
          </a:ln>
          <a:effectLst/>
        </p:spPr>
        <p:txBody>
          <a:bodyPr vert="horz" wrap="square" lIns="0" tIns="0" rIns="0" bIns="0" numCol="1" anchor="t" anchorCtr="0" compatLnSpc="1">
            <a:prstTxWarp prst="textNoShape">
              <a:avLst/>
            </a:prstTxWarp>
          </a:bodyPr>
          <a:lstStyle/>
          <a:p>
            <a:pPr>
              <a:lnSpc>
                <a:spcPts val="900"/>
              </a:lnSpc>
              <a:defRPr/>
            </a:pPr>
            <a:fld id="{B482A681-4B47-2142-BE3B-540FB37443A1}" type="slidenum">
              <a:rPr lang="en-GB" sz="1000" kern="0" smtClean="0">
                <a:solidFill>
                  <a:srgbClr val="7F7F7F"/>
                </a:solidFill>
                <a:latin typeface="Arial"/>
                <a:cs typeface="Arial"/>
              </a:rPr>
              <a:pPr>
                <a:lnSpc>
                  <a:spcPts val="900"/>
                </a:lnSpc>
                <a:defRPr/>
              </a:pPr>
              <a:t>‹#›</a:t>
            </a:fld>
            <a:endParaRPr lang="en-US" sz="800">
              <a:solidFill>
                <a:srgbClr val="7F7F7F"/>
              </a:solidFill>
              <a:latin typeface="Arial"/>
              <a:cs typeface="Arial"/>
            </a:endParaRPr>
          </a:p>
        </p:txBody>
      </p:sp>
    </p:spTree>
    <p:extLst>
      <p:ext uri="{BB962C8B-B14F-4D97-AF65-F5344CB8AC3E}">
        <p14:creationId xmlns:p14="http://schemas.microsoft.com/office/powerpoint/2010/main" val="256941524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npassad layou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a:t>Klicka här för att ändra format</a:t>
            </a:r>
          </a:p>
        </p:txBody>
      </p:sp>
      <p:sp>
        <p:nvSpPr>
          <p:cNvPr id="3" name="Platshållare för sidfot 2"/>
          <p:cNvSpPr>
            <a:spLocks noGrp="1"/>
          </p:cNvSpPr>
          <p:nvPr>
            <p:ph type="ftr" sz="quarter" idx="10"/>
          </p:nvPr>
        </p:nvSpPr>
        <p:spPr/>
        <p:txBody>
          <a:bodyPr/>
          <a:lstStyle/>
          <a:p>
            <a:endParaRPr lang="en-US">
              <a:solidFill>
                <a:prstClr val="white"/>
              </a:solidFill>
            </a:endParaRPr>
          </a:p>
        </p:txBody>
      </p:sp>
      <p:sp>
        <p:nvSpPr>
          <p:cNvPr id="4" name="Platshållare för datum 3"/>
          <p:cNvSpPr>
            <a:spLocks noGrp="1"/>
          </p:cNvSpPr>
          <p:nvPr>
            <p:ph type="dt" sz="half" idx="11"/>
          </p:nvPr>
        </p:nvSpPr>
        <p:spPr/>
        <p:txBody>
          <a:bodyPr/>
          <a:lstStyle/>
          <a:p>
            <a:fld id="{36142C67-E326-423F-BEC0-BE682985C21C}" type="datetime1">
              <a:rPr lang="en-US" smtClean="0">
                <a:solidFill>
                  <a:prstClr val="white"/>
                </a:solidFill>
              </a:rPr>
              <a:pPr/>
              <a:t>6/14/23</a:t>
            </a:fld>
            <a:endParaRPr lang="en-US">
              <a:solidFill>
                <a:prstClr val="white"/>
              </a:solidFill>
            </a:endParaRPr>
          </a:p>
        </p:txBody>
      </p:sp>
      <p:sp>
        <p:nvSpPr>
          <p:cNvPr id="5" name="Platshållare för bildnummer 4"/>
          <p:cNvSpPr>
            <a:spLocks noGrp="1"/>
          </p:cNvSpPr>
          <p:nvPr>
            <p:ph type="sldNum" sz="quarter" idx="12"/>
          </p:nvPr>
        </p:nvSpPr>
        <p:spPr/>
        <p:txBody>
          <a:bodyPr/>
          <a:lstStyle/>
          <a:p>
            <a:fld id="{D57F1E4F-1CFF-5643-939E-217C01CDF565}" type="slidenum">
              <a:rPr lang="en-US" smtClean="0">
                <a:solidFill>
                  <a:srgbClr val="00C6BB"/>
                </a:solidFill>
              </a:rPr>
              <a:pPr/>
              <a:t>‹#›</a:t>
            </a:fld>
            <a:endParaRPr lang="en-US">
              <a:solidFill>
                <a:srgbClr val="00C6BB"/>
              </a:solidFill>
            </a:endParaRPr>
          </a:p>
        </p:txBody>
      </p:sp>
    </p:spTree>
    <p:extLst>
      <p:ext uri="{BB962C8B-B14F-4D97-AF65-F5344CB8AC3E}">
        <p14:creationId xmlns:p14="http://schemas.microsoft.com/office/powerpoint/2010/main" val="42465589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pic>
        <p:nvPicPr>
          <p:cNvPr id="3" name="Picture 2" descr="SHL_tag_2col_pos_outline.eps">
            <a:extLst>
              <a:ext uri="{FF2B5EF4-FFF2-40B4-BE49-F238E27FC236}">
                <a16:creationId xmlns:a16="http://schemas.microsoft.com/office/drawing/2014/main" id="{B92EE4AE-F3CB-0547-AB8D-36CED899576C}"/>
              </a:ext>
            </a:extLst>
          </p:cNvPr>
          <p:cNvPicPr>
            <a:picLocks noChangeAspect="1"/>
          </p:cNvPicPr>
          <p:nvPr userDrawn="1"/>
        </p:nvPicPr>
        <p:blipFill rotWithShape="1">
          <a:blip r:embed="rId2"/>
          <a:srcRect b="32551"/>
          <a:stretch/>
        </p:blipFill>
        <p:spPr>
          <a:xfrm>
            <a:off x="619016" y="6065041"/>
            <a:ext cx="1817512" cy="569936"/>
          </a:xfrm>
          <a:prstGeom prst="rect">
            <a:avLst/>
          </a:prstGeom>
        </p:spPr>
      </p:pic>
      <p:sp>
        <p:nvSpPr>
          <p:cNvPr id="4" name="Footer Placeholder 1">
            <a:extLst>
              <a:ext uri="{FF2B5EF4-FFF2-40B4-BE49-F238E27FC236}">
                <a16:creationId xmlns:a16="http://schemas.microsoft.com/office/drawing/2014/main" id="{255CAE36-21B4-9146-8ED6-A7F57D33DFEB}"/>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40825517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ver Short Title (Full Color)">
    <p:bg>
      <p:bgRef idx="1001">
        <a:schemeClr val="bg1"/>
      </p:bgRef>
    </p:bg>
    <p:spTree>
      <p:nvGrpSpPr>
        <p:cNvPr id="1" name=""/>
        <p:cNvGrpSpPr/>
        <p:nvPr/>
      </p:nvGrpSpPr>
      <p:grpSpPr>
        <a:xfrm>
          <a:off x="0" y="0"/>
          <a:ext cx="0" cy="0"/>
          <a:chOff x="0" y="0"/>
          <a:chExt cx="0" cy="0"/>
        </a:xfrm>
      </p:grpSpPr>
      <p:sp>
        <p:nvSpPr>
          <p:cNvPr id="16" name="Rectangle 15"/>
          <p:cNvSpPr/>
          <p:nvPr userDrawn="1"/>
        </p:nvSpPr>
        <p:spPr bwMode="auto">
          <a:xfrm>
            <a:off x="1" y="457214"/>
            <a:ext cx="10272889" cy="1845719"/>
          </a:xfrm>
          <a:prstGeom prst="rect">
            <a:avLst/>
          </a:prstGeom>
          <a:solidFill>
            <a:schemeClr val="accent1"/>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0"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7" name="Oval 16"/>
          <p:cNvSpPr/>
          <p:nvPr userDrawn="1"/>
        </p:nvSpPr>
        <p:spPr bwMode="auto">
          <a:xfrm>
            <a:off x="9019825" y="457215"/>
            <a:ext cx="2460976" cy="1845732"/>
          </a:xfrm>
          <a:prstGeom prst="ellipse">
            <a:avLst/>
          </a:prstGeom>
          <a:solidFill>
            <a:schemeClr val="tx2"/>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6" name="Rectangle 25"/>
          <p:cNvSpPr/>
          <p:nvPr userDrawn="1"/>
        </p:nvSpPr>
        <p:spPr bwMode="auto">
          <a:xfrm>
            <a:off x="7320173"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sp>
        <p:nvSpPr>
          <p:cNvPr id="3" name="Text Placeholder 2"/>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pic>
        <p:nvPicPr>
          <p:cNvPr id="11" name="Picture 10" descr="SHL_tag_2col_pos_outline.eps"/>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3" name="Footer Placeholder 1">
            <a:extLst>
              <a:ext uri="{FF2B5EF4-FFF2-40B4-BE49-F238E27FC236}">
                <a16:creationId xmlns:a16="http://schemas.microsoft.com/office/drawing/2014/main" id="{68F1116F-21E6-554B-AC20-AC87633DF0C4}"/>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14858829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ver Short Title (Blue)">
    <p:spTree>
      <p:nvGrpSpPr>
        <p:cNvPr id="1" name=""/>
        <p:cNvGrpSpPr/>
        <p:nvPr/>
      </p:nvGrpSpPr>
      <p:grpSpPr>
        <a:xfrm>
          <a:off x="0" y="0"/>
          <a:ext cx="0" cy="0"/>
          <a:chOff x="0" y="0"/>
          <a:chExt cx="0" cy="0"/>
        </a:xfrm>
      </p:grpSpPr>
      <p:sp>
        <p:nvSpPr>
          <p:cNvPr id="18" name="Rectangle 17"/>
          <p:cNvSpPr/>
          <p:nvPr userDrawn="1"/>
        </p:nvSpPr>
        <p:spPr bwMode="auto">
          <a:xfrm>
            <a:off x="1" y="457214"/>
            <a:ext cx="10272889" cy="1845719"/>
          </a:xfrm>
          <a:prstGeom prst="rect">
            <a:avLst/>
          </a:prstGeom>
          <a:solidFill>
            <a:schemeClr val="accent2"/>
          </a:solidFill>
          <a:ln w="0"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6" name="Text Placeholder 2"/>
          <p:cNvSpPr>
            <a:spLocks noGrp="1"/>
          </p:cNvSpPr>
          <p:nvPr>
            <p:ph type="body" sz="quarter" idx="12" hasCustomPrompt="1"/>
          </p:nvPr>
        </p:nvSpPr>
        <p:spPr>
          <a:xfrm>
            <a:off x="593179" y="2473409"/>
            <a:ext cx="3053132" cy="422192"/>
          </a:xfrm>
          <a:prstGeom prst="rect">
            <a:avLst/>
          </a:prstGeom>
        </p:spPr>
        <p:txBody>
          <a:bodyPr vert="horz" lIns="0" anchor="t"/>
          <a:lstStyle>
            <a:lvl1pPr marL="0" indent="0">
              <a:buFontTx/>
              <a:buNone/>
              <a:defRPr sz="1600" b="0"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Click to Enter Subtitle</a:t>
            </a:r>
          </a:p>
        </p:txBody>
      </p:sp>
      <p:sp>
        <p:nvSpPr>
          <p:cNvPr id="17" name="Text Placeholder 2"/>
          <p:cNvSpPr>
            <a:spLocks noGrp="1"/>
          </p:cNvSpPr>
          <p:nvPr>
            <p:ph type="body" sz="quarter" idx="13" hasCustomPrompt="1"/>
          </p:nvPr>
        </p:nvSpPr>
        <p:spPr>
          <a:xfrm>
            <a:off x="593178" y="3176959"/>
            <a:ext cx="4288751" cy="342019"/>
          </a:xfrm>
          <a:prstGeom prst="rect">
            <a:avLst/>
          </a:prstGeom>
        </p:spPr>
        <p:txBody>
          <a:bodyPr vert="horz" lIns="0" anchor="t"/>
          <a:lstStyle>
            <a:lvl1pPr marL="0" indent="0">
              <a:buFontTx/>
              <a:buNone/>
              <a:defRPr sz="1200" b="1" baseline="0">
                <a:solidFill>
                  <a:schemeClr val="tx1">
                    <a:lumMod val="65000"/>
                    <a:lumOff val="35000"/>
                  </a:schemeClr>
                </a:solidFill>
                <a:latin typeface="Arial"/>
                <a:cs typeface="Arial"/>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lvl="0"/>
            <a:r>
              <a:rPr lang="en-US"/>
              <a:t>Additional Detail</a:t>
            </a:r>
          </a:p>
        </p:txBody>
      </p:sp>
      <p:sp>
        <p:nvSpPr>
          <p:cNvPr id="19" name="Oval 18"/>
          <p:cNvSpPr/>
          <p:nvPr userDrawn="1"/>
        </p:nvSpPr>
        <p:spPr bwMode="auto">
          <a:xfrm>
            <a:off x="9019825" y="457215"/>
            <a:ext cx="2460976" cy="1845732"/>
          </a:xfrm>
          <a:prstGeom prst="ellipse">
            <a:avLst/>
          </a:prstGeom>
          <a:solidFill>
            <a:schemeClr val="tx1">
              <a:lumMod val="65000"/>
              <a:lumOff val="35000"/>
            </a:schemeClr>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Rectangle 19"/>
          <p:cNvSpPr/>
          <p:nvPr userDrawn="1"/>
        </p:nvSpPr>
        <p:spPr bwMode="auto">
          <a:xfrm>
            <a:off x="7297594" y="5686438"/>
            <a:ext cx="4480452" cy="1171563"/>
          </a:xfrm>
          <a:prstGeom prst="rect">
            <a:avLst/>
          </a:prstGeom>
          <a:solidFill>
            <a:schemeClr val="bg1"/>
          </a:solidFill>
          <a:ln w="127" cap="flat" cmpd="sng" algn="ctr">
            <a:no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endParaRPr lang="en-US" sz="1800">
              <a:solidFill>
                <a:srgbClr val="000000"/>
              </a:solidFill>
            </a:endParaRPr>
          </a:p>
        </p:txBody>
      </p:sp>
      <p:pic>
        <p:nvPicPr>
          <p:cNvPr id="10" name="Picture 9" descr="SHL_tag_2col_pos_outline.eps">
            <a:extLst>
              <a:ext uri="{FF2B5EF4-FFF2-40B4-BE49-F238E27FC236}">
                <a16:creationId xmlns:a16="http://schemas.microsoft.com/office/drawing/2014/main" id="{8C41CB8C-E812-804A-9B38-CFFEF82E3384}"/>
              </a:ext>
            </a:extLst>
          </p:cNvPr>
          <p:cNvPicPr>
            <a:picLocks noChangeAspect="1"/>
          </p:cNvPicPr>
          <p:nvPr userDrawn="1"/>
        </p:nvPicPr>
        <mc:AlternateContent xmlns:mc="http://schemas.openxmlformats.org/markup-compatibility/2006">
          <mc:Choice xmlns:mv="urn:schemas-microsoft-com:mac:vml" xmlns:ma="http://schemas.microsoft.com/office/mac/drawingml/2008/main" xmlns="" Requires="ma">
            <p:blipFill>
              <a:blip r:embed="rId2"/>
              <a:stretch>
                <a:fillRect/>
              </a:stretch>
            </p:blipFill>
          </mc:Choice>
          <mc:Fallback>
            <p:blipFill>
              <a:blip r:embed="rId3"/>
              <a:stretch>
                <a:fillRect/>
              </a:stretch>
            </p:blipFill>
          </mc:Fallback>
        </mc:AlternateContent>
        <p:spPr>
          <a:xfrm>
            <a:off x="593177" y="5775108"/>
            <a:ext cx="1817512" cy="844984"/>
          </a:xfrm>
          <a:prstGeom prst="rect">
            <a:avLst/>
          </a:prstGeom>
        </p:spPr>
      </p:pic>
      <p:sp>
        <p:nvSpPr>
          <p:cNvPr id="11" name="Footer Placeholder 1">
            <a:extLst>
              <a:ext uri="{FF2B5EF4-FFF2-40B4-BE49-F238E27FC236}">
                <a16:creationId xmlns:a16="http://schemas.microsoft.com/office/drawing/2014/main" id="{8DD8D7EF-C467-0C4E-BAC9-5FD7CEEBDB0E}"/>
              </a:ext>
            </a:extLst>
          </p:cNvPr>
          <p:cNvSpPr>
            <a:spLocks noGrp="1"/>
          </p:cNvSpPr>
          <p:nvPr>
            <p:ph type="ftr" sz="quarter" idx="3"/>
          </p:nvPr>
        </p:nvSpPr>
        <p:spPr>
          <a:xfrm>
            <a:off x="2869582" y="6186191"/>
            <a:ext cx="8719169"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
        <p:nvSpPr>
          <p:cNvPr id="12" name="Text Placeholder 2">
            <a:extLst>
              <a:ext uri="{FF2B5EF4-FFF2-40B4-BE49-F238E27FC236}">
                <a16:creationId xmlns:a16="http://schemas.microsoft.com/office/drawing/2014/main" id="{E8D92B5F-5B18-5B4E-ADBB-B5B85D4FF31A}"/>
              </a:ext>
            </a:extLst>
          </p:cNvPr>
          <p:cNvSpPr>
            <a:spLocks noGrp="1"/>
          </p:cNvSpPr>
          <p:nvPr>
            <p:ph type="body" sz="quarter" idx="10" hasCustomPrompt="1"/>
          </p:nvPr>
        </p:nvSpPr>
        <p:spPr>
          <a:xfrm>
            <a:off x="570603" y="846663"/>
            <a:ext cx="4288751" cy="1163562"/>
          </a:xfrm>
          <a:prstGeom prst="rect">
            <a:avLst/>
          </a:prstGeom>
        </p:spPr>
        <p:txBody>
          <a:bodyPr vert="horz" lIns="0" rIns="0" bIns="91440" anchor="b"/>
          <a:lstStyle>
            <a:lvl1pPr marL="0" marR="0" indent="0" algn="l" defTabSz="457200" rtl="0" eaLnBrk="1" fontAlgn="auto" latinLnBrk="0" hangingPunct="1">
              <a:lnSpc>
                <a:spcPct val="100000"/>
              </a:lnSpc>
              <a:spcBef>
                <a:spcPct val="20000"/>
              </a:spcBef>
              <a:spcAft>
                <a:spcPts val="0"/>
              </a:spcAft>
              <a:buClrTx/>
              <a:buSzTx/>
              <a:buFontTx/>
              <a:buNone/>
              <a:tabLst/>
              <a:defRPr sz="3200" b="1" baseline="0">
                <a:solidFill>
                  <a:schemeClr val="bg1"/>
                </a:solidFill>
                <a:latin typeface="Arial" panose="020B0604020202020204" pitchFamily="34" charset="0"/>
                <a:cs typeface="Arial" panose="020B0604020202020204" pitchFamily="34" charset="0"/>
              </a:defRPr>
            </a:lvl1pPr>
            <a:lvl2pPr>
              <a:defRPr sz="3400" b="1">
                <a:solidFill>
                  <a:srgbClr val="0A3F6B"/>
                </a:solidFill>
              </a:defRPr>
            </a:lvl2pPr>
            <a:lvl3pPr>
              <a:defRPr sz="3400" b="1">
                <a:solidFill>
                  <a:srgbClr val="0A3F6B"/>
                </a:solidFill>
              </a:defRPr>
            </a:lvl3pPr>
            <a:lvl4pPr>
              <a:defRPr sz="3400" b="1">
                <a:solidFill>
                  <a:srgbClr val="0A3F6B"/>
                </a:solidFill>
              </a:defRPr>
            </a:lvl4pPr>
            <a:lvl5pPr>
              <a:defRPr sz="3400" b="1">
                <a:solidFill>
                  <a:srgbClr val="0A3F6B"/>
                </a:solidFill>
              </a:defRPr>
            </a:lvl5pPr>
          </a:lstStyle>
          <a:p>
            <a:pPr marL="0" marR="0" lvl="0" indent="0" algn="l" defTabSz="457200" rtl="0" eaLnBrk="1" fontAlgn="auto" latinLnBrk="0" hangingPunct="1">
              <a:lnSpc>
                <a:spcPct val="100000"/>
              </a:lnSpc>
              <a:spcBef>
                <a:spcPct val="20000"/>
              </a:spcBef>
              <a:spcAft>
                <a:spcPts val="0"/>
              </a:spcAft>
              <a:buClrTx/>
              <a:buSzTx/>
              <a:buFontTx/>
              <a:buNone/>
              <a:tabLst/>
              <a:defRPr/>
            </a:pPr>
            <a:r>
              <a:rPr lang="en-US"/>
              <a:t>Enter Title; Two Lines Only</a:t>
            </a:r>
          </a:p>
        </p:txBody>
      </p:sp>
    </p:spTree>
    <p:extLst>
      <p:ext uri="{BB962C8B-B14F-4D97-AF65-F5344CB8AC3E}">
        <p14:creationId xmlns:p14="http://schemas.microsoft.com/office/powerpoint/2010/main" val="33687463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slideLayout" Target="../slideLayouts/slideLayout5.xml"/><Relationship Id="rId3" Type="http://schemas.openxmlformats.org/officeDocument/2006/relationships/slideLayout" Target="../slideLayouts/slideLayout6.xml"/><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7.xml"/><Relationship Id="rId10" Type="http://schemas.openxmlformats.org/officeDocument/2006/relationships/slideLayout" Target="../slideLayouts/slideLayout16.xml"/><Relationship Id="rId11" Type="http://schemas.openxmlformats.org/officeDocument/2006/relationships/slideLayout" Target="../slideLayouts/slideLayout17.xml"/><Relationship Id="rId12" Type="http://schemas.openxmlformats.org/officeDocument/2006/relationships/slideLayout" Target="../slideLayouts/slideLayout18.xml"/><Relationship Id="rId13" Type="http://schemas.openxmlformats.org/officeDocument/2006/relationships/slideLayout" Target="../slideLayouts/slideLayout19.xml"/><Relationship Id="rId14" Type="http://schemas.openxmlformats.org/officeDocument/2006/relationships/slideLayout" Target="../slideLayouts/slideLayout20.xml"/><Relationship Id="rId15" Type="http://schemas.openxmlformats.org/officeDocument/2006/relationships/slideLayout" Target="../slideLayouts/slideLayout21.xml"/><Relationship Id="rId16" Type="http://schemas.openxmlformats.org/officeDocument/2006/relationships/slideLayout" Target="../slideLayouts/slideLayout22.xml"/><Relationship Id="rId17" Type="http://schemas.openxmlformats.org/officeDocument/2006/relationships/slideLayout" Target="../slideLayouts/slideLayout23.xml"/><Relationship Id="rId18" Type="http://schemas.openxmlformats.org/officeDocument/2006/relationships/slideLayout" Target="../slideLayouts/slideLayout24.xml"/><Relationship Id="rId19" Type="http://schemas.openxmlformats.org/officeDocument/2006/relationships/slideLayout" Target="../slideLayouts/slideLayout25.xml"/><Relationship Id="rId2" Type="http://schemas.openxmlformats.org/officeDocument/2006/relationships/slideLayout" Target="../slideLayouts/slideLayout8.xml"/><Relationship Id="rId20" Type="http://schemas.openxmlformats.org/officeDocument/2006/relationships/slideLayout" Target="../slideLayouts/slideLayout26.xml"/><Relationship Id="rId21" Type="http://schemas.openxmlformats.org/officeDocument/2006/relationships/slideLayout" Target="../slideLayouts/slideLayout27.xml"/><Relationship Id="rId22" Type="http://schemas.openxmlformats.org/officeDocument/2006/relationships/slideLayout" Target="../slideLayouts/slideLayout28.xml"/><Relationship Id="rId23" Type="http://schemas.openxmlformats.org/officeDocument/2006/relationships/slideLayout" Target="../slideLayouts/slideLayout29.xml"/><Relationship Id="rId24" Type="http://schemas.openxmlformats.org/officeDocument/2006/relationships/slideLayout" Target="../slideLayouts/slideLayout30.xml"/><Relationship Id="rId25" Type="http://schemas.openxmlformats.org/officeDocument/2006/relationships/slideLayout" Target="../slideLayouts/slideLayout31.xml"/><Relationship Id="rId26" Type="http://schemas.openxmlformats.org/officeDocument/2006/relationships/slideLayout" Target="../slideLayouts/slideLayout32.xml"/><Relationship Id="rId27" Type="http://schemas.openxmlformats.org/officeDocument/2006/relationships/slideLayout" Target="../slideLayouts/slideLayout33.xml"/><Relationship Id="rId28" Type="http://schemas.openxmlformats.org/officeDocument/2006/relationships/slideLayout" Target="../slideLayouts/slideLayout34.xml"/><Relationship Id="rId29" Type="http://schemas.openxmlformats.org/officeDocument/2006/relationships/slideLayout" Target="../slideLayouts/slideLayout35.xml"/><Relationship Id="rId3" Type="http://schemas.openxmlformats.org/officeDocument/2006/relationships/slideLayout" Target="../slideLayouts/slideLayout9.xml"/><Relationship Id="rId30" Type="http://schemas.openxmlformats.org/officeDocument/2006/relationships/slideLayout" Target="../slideLayouts/slideLayout36.xml"/><Relationship Id="rId31" Type="http://schemas.openxmlformats.org/officeDocument/2006/relationships/slideLayout" Target="../slideLayouts/slideLayout37.xml"/><Relationship Id="rId32" Type="http://schemas.openxmlformats.org/officeDocument/2006/relationships/slideLayout" Target="../slideLayouts/slideLayout38.xml"/><Relationship Id="rId33" Type="http://schemas.openxmlformats.org/officeDocument/2006/relationships/slideLayout" Target="../slideLayouts/slideLayout39.xml"/><Relationship Id="rId34" Type="http://schemas.openxmlformats.org/officeDocument/2006/relationships/slideLayout" Target="../slideLayouts/slideLayout40.xml"/><Relationship Id="rId35" Type="http://schemas.openxmlformats.org/officeDocument/2006/relationships/slideLayout" Target="../slideLayouts/slideLayout41.xml"/><Relationship Id="rId36" Type="http://schemas.openxmlformats.org/officeDocument/2006/relationships/slideLayout" Target="../slideLayouts/slideLayout42.xml"/><Relationship Id="rId37" Type="http://schemas.openxmlformats.org/officeDocument/2006/relationships/slideLayout" Target="../slideLayouts/slideLayout43.xml"/><Relationship Id="rId38" Type="http://schemas.openxmlformats.org/officeDocument/2006/relationships/slideLayout" Target="../slideLayouts/slideLayout44.xml"/><Relationship Id="rId39" Type="http://schemas.openxmlformats.org/officeDocument/2006/relationships/slideLayout" Target="../slideLayouts/slideLayout45.xml"/><Relationship Id="rId4" Type="http://schemas.openxmlformats.org/officeDocument/2006/relationships/slideLayout" Target="../slideLayouts/slideLayout10.xml"/><Relationship Id="rId40" Type="http://schemas.openxmlformats.org/officeDocument/2006/relationships/slideLayout" Target="../slideLayouts/slideLayout46.xml"/><Relationship Id="rId41" Type="http://schemas.openxmlformats.org/officeDocument/2006/relationships/slideLayout" Target="../slideLayouts/slideLayout47.xml"/><Relationship Id="rId42" Type="http://schemas.openxmlformats.org/officeDocument/2006/relationships/slideLayout" Target="../slideLayouts/slideLayout48.xml"/><Relationship Id="rId43" Type="http://schemas.openxmlformats.org/officeDocument/2006/relationships/slideLayout" Target="../slideLayouts/slideLayout49.xml"/><Relationship Id="rId44" Type="http://schemas.openxmlformats.org/officeDocument/2006/relationships/slideLayout" Target="../slideLayouts/slideLayout50.xml"/><Relationship Id="rId45" Type="http://schemas.openxmlformats.org/officeDocument/2006/relationships/slideLayout" Target="../slideLayouts/slideLayout51.xml"/><Relationship Id="rId46" Type="http://schemas.openxmlformats.org/officeDocument/2006/relationships/theme" Target="../theme/theme3.xml"/><Relationship Id="rId5" Type="http://schemas.openxmlformats.org/officeDocument/2006/relationships/slideLayout" Target="../slideLayouts/slideLayout11.xml"/><Relationship Id="rId6" Type="http://schemas.openxmlformats.org/officeDocument/2006/relationships/slideLayout" Target="../slideLayouts/slideLayout12.xml"/><Relationship Id="rId7" Type="http://schemas.openxmlformats.org/officeDocument/2006/relationships/slideLayout" Target="../slideLayouts/slideLayout13.xml"/><Relationship Id="rId8" Type="http://schemas.openxmlformats.org/officeDocument/2006/relationships/slideLayout" Target="../slideLayouts/slideLayout14.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02" y="447188"/>
            <a:ext cx="1057199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sv-SE"/>
              <a:t>Klicka här för att ändra format</a:t>
            </a:r>
            <a:endParaRPr lang="en-US"/>
          </a:p>
        </p:txBody>
      </p:sp>
      <p:sp>
        <p:nvSpPr>
          <p:cNvPr id="3" name="Text Placeholder 2"/>
          <p:cNvSpPr>
            <a:spLocks noGrp="1"/>
          </p:cNvSpPr>
          <p:nvPr>
            <p:ph type="body" idx="1"/>
          </p:nvPr>
        </p:nvSpPr>
        <p:spPr>
          <a:xfrm>
            <a:off x="810000" y="2184404"/>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5" name="Footer Placeholder 4"/>
          <p:cNvSpPr>
            <a:spLocks noGrp="1"/>
          </p:cNvSpPr>
          <p:nvPr>
            <p:ph type="ftr" sz="quarter" idx="3"/>
          </p:nvPr>
        </p:nvSpPr>
        <p:spPr>
          <a:xfrm>
            <a:off x="451515" y="6041366"/>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p>
        </p:txBody>
      </p:sp>
      <p:sp>
        <p:nvSpPr>
          <p:cNvPr id="4" name="Date Placeholder 3"/>
          <p:cNvSpPr>
            <a:spLocks noGrp="1"/>
          </p:cNvSpPr>
          <p:nvPr>
            <p:ph type="dt" sz="half" idx="2"/>
          </p:nvPr>
        </p:nvSpPr>
        <p:spPr>
          <a:xfrm>
            <a:off x="9334625" y="6041366"/>
            <a:ext cx="1343707" cy="365125"/>
          </a:xfrm>
          <a:prstGeom prst="rect">
            <a:avLst/>
          </a:prstGeom>
        </p:spPr>
        <p:txBody>
          <a:bodyPr vert="horz" lIns="91440" tIns="45720" rIns="91440" bIns="45720" rtlCol="0" anchor="b"/>
          <a:lstStyle>
            <a:lvl1pPr algn="r">
              <a:defRPr sz="900">
                <a:solidFill>
                  <a:schemeClr val="tx1"/>
                </a:solidFill>
              </a:defRPr>
            </a:lvl1pPr>
          </a:lstStyle>
          <a:p>
            <a:fld id="{0A6DA485-2052-43E6-BB05-69CF0F9B976B}" type="datetime1">
              <a:rPr lang="en-US" smtClean="0"/>
              <a:t>6/14/23</a:t>
            </a:fld>
            <a:endParaRPr lang="en-US"/>
          </a:p>
        </p:txBody>
      </p:sp>
      <p:sp>
        <p:nvSpPr>
          <p:cNvPr id="6" name="Slide Number Placeholder 5"/>
          <p:cNvSpPr>
            <a:spLocks noGrp="1"/>
          </p:cNvSpPr>
          <p:nvPr>
            <p:ph type="sldNum" sz="quarter" idx="4"/>
          </p:nvPr>
        </p:nvSpPr>
        <p:spPr>
          <a:xfrm>
            <a:off x="10678333" y="5915892"/>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pPr/>
              <a:t>‹#›</a:t>
            </a:fld>
            <a:endParaRPr lang="en-US"/>
          </a:p>
        </p:txBody>
      </p:sp>
    </p:spTree>
    <p:extLst>
      <p:ext uri="{BB962C8B-B14F-4D97-AF65-F5344CB8AC3E}">
        <p14:creationId xmlns:p14="http://schemas.microsoft.com/office/powerpoint/2010/main" val="568149732"/>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0017" y="447188"/>
            <a:ext cx="10571999" cy="970450"/>
          </a:xfrm>
          <a:prstGeom prst="rect">
            <a:avLst/>
          </a:prstGeom>
          <a:effectLst>
            <a:outerShdw blurRad="50800" dir="14400000">
              <a:srgbClr val="000000">
                <a:alpha val="60000"/>
              </a:srgbClr>
            </a:outerShdw>
          </a:effectLst>
        </p:spPr>
        <p:txBody>
          <a:bodyPr vert="horz" lIns="91440" tIns="45720" rIns="91440" bIns="45720" rtlCol="0" anchor="b">
            <a:noAutofit/>
          </a:bodyPr>
          <a:lstStyle/>
          <a:p>
            <a:r>
              <a:rPr lang="sv-SE"/>
              <a:t>Klicka här för att ändra format</a:t>
            </a:r>
            <a:endParaRPr lang="en-US"/>
          </a:p>
        </p:txBody>
      </p:sp>
      <p:sp>
        <p:nvSpPr>
          <p:cNvPr id="3" name="Text Placeholder 2"/>
          <p:cNvSpPr>
            <a:spLocks noGrp="1"/>
          </p:cNvSpPr>
          <p:nvPr>
            <p:ph type="body" idx="1"/>
          </p:nvPr>
        </p:nvSpPr>
        <p:spPr>
          <a:xfrm>
            <a:off x="810000" y="2184404"/>
            <a:ext cx="10563285" cy="3674397"/>
          </a:xfrm>
          <a:prstGeom prst="rect">
            <a:avLst/>
          </a:prstGeom>
          <a:effectLst>
            <a:outerShdw blurRad="50800" dir="14400000">
              <a:srgbClr val="000000">
                <a:alpha val="40000"/>
              </a:srgbClr>
            </a:outerShdw>
          </a:effectLst>
        </p:spPr>
        <p:txBody>
          <a:bodyPr vert="horz" lIns="91440" tIns="45720" rIns="91440" bIns="45720" rtlCol="0" anchor="ctr">
            <a:normAutofit/>
          </a:bodyPr>
          <a:lstStyle/>
          <a:p>
            <a:pPr lvl="0"/>
            <a:r>
              <a:rPr lang="sv-SE"/>
              <a:t>Redigera format för bakgrundstext</a:t>
            </a:r>
          </a:p>
          <a:p>
            <a:pPr lvl="1"/>
            <a:r>
              <a:rPr lang="sv-SE"/>
              <a:t>Nivå två</a:t>
            </a:r>
          </a:p>
          <a:p>
            <a:pPr lvl="2"/>
            <a:r>
              <a:rPr lang="sv-SE"/>
              <a:t>Nivå tre</a:t>
            </a:r>
          </a:p>
          <a:p>
            <a:pPr lvl="3"/>
            <a:r>
              <a:rPr lang="sv-SE"/>
              <a:t>Nivå fyra</a:t>
            </a:r>
          </a:p>
          <a:p>
            <a:pPr lvl="4"/>
            <a:r>
              <a:rPr lang="sv-SE"/>
              <a:t>Nivå fem</a:t>
            </a:r>
            <a:endParaRPr lang="en-US"/>
          </a:p>
        </p:txBody>
      </p:sp>
      <p:sp>
        <p:nvSpPr>
          <p:cNvPr id="5" name="Footer Placeholder 4"/>
          <p:cNvSpPr>
            <a:spLocks noGrp="1"/>
          </p:cNvSpPr>
          <p:nvPr>
            <p:ph type="ftr" sz="quarter" idx="3"/>
          </p:nvPr>
        </p:nvSpPr>
        <p:spPr>
          <a:xfrm>
            <a:off x="451515" y="6041388"/>
            <a:ext cx="8644320" cy="365125"/>
          </a:xfrm>
          <a:prstGeom prst="rect">
            <a:avLst/>
          </a:prstGeom>
        </p:spPr>
        <p:txBody>
          <a:bodyPr vert="horz" lIns="91440" tIns="45720" rIns="91440" bIns="45720" rtlCol="0" anchor="b"/>
          <a:lstStyle>
            <a:lvl1pPr algn="l">
              <a:defRPr sz="900">
                <a:solidFill>
                  <a:schemeClr val="tx1"/>
                </a:solidFill>
              </a:defRPr>
            </a:lvl1pPr>
          </a:lstStyle>
          <a:p>
            <a:endParaRPr lang="en-US">
              <a:solidFill>
                <a:prstClr val="white"/>
              </a:solidFill>
            </a:endParaRPr>
          </a:p>
        </p:txBody>
      </p:sp>
      <p:sp>
        <p:nvSpPr>
          <p:cNvPr id="4" name="Date Placeholder 3"/>
          <p:cNvSpPr>
            <a:spLocks noGrp="1"/>
          </p:cNvSpPr>
          <p:nvPr>
            <p:ph type="dt" sz="half" idx="2"/>
          </p:nvPr>
        </p:nvSpPr>
        <p:spPr>
          <a:xfrm>
            <a:off x="9334625" y="6041388"/>
            <a:ext cx="1343707" cy="365125"/>
          </a:xfrm>
          <a:prstGeom prst="rect">
            <a:avLst/>
          </a:prstGeom>
        </p:spPr>
        <p:txBody>
          <a:bodyPr vert="horz" lIns="91440" tIns="45720" rIns="91440" bIns="45720" rtlCol="0" anchor="b"/>
          <a:lstStyle>
            <a:lvl1pPr algn="r">
              <a:defRPr sz="900">
                <a:solidFill>
                  <a:schemeClr val="tx1"/>
                </a:solidFill>
              </a:defRPr>
            </a:lvl1pPr>
          </a:lstStyle>
          <a:p>
            <a:fld id="{0A6DA485-2052-43E6-BB05-69CF0F9B976B}" type="datetime1">
              <a:rPr lang="en-US" smtClean="0">
                <a:solidFill>
                  <a:prstClr val="white"/>
                </a:solidFill>
              </a:rPr>
              <a:pPr/>
              <a:t>6/14/23</a:t>
            </a:fld>
            <a:endParaRPr lang="en-US">
              <a:solidFill>
                <a:prstClr val="white"/>
              </a:solidFill>
            </a:endParaRPr>
          </a:p>
        </p:txBody>
      </p:sp>
      <p:sp>
        <p:nvSpPr>
          <p:cNvPr id="6" name="Slide Number Placeholder 5"/>
          <p:cNvSpPr>
            <a:spLocks noGrp="1"/>
          </p:cNvSpPr>
          <p:nvPr>
            <p:ph type="sldNum" sz="quarter" idx="4"/>
          </p:nvPr>
        </p:nvSpPr>
        <p:spPr>
          <a:xfrm>
            <a:off x="10678333" y="5915914"/>
            <a:ext cx="1062155" cy="490599"/>
          </a:xfrm>
          <a:prstGeom prst="rect">
            <a:avLst/>
          </a:prstGeom>
        </p:spPr>
        <p:txBody>
          <a:bodyPr vert="horz" lIns="91440" tIns="45720" rIns="91440" bIns="10800" rtlCol="0" anchor="b"/>
          <a:lstStyle>
            <a:lvl1pPr algn="r">
              <a:defRPr sz="2000">
                <a:solidFill>
                  <a:schemeClr val="accent1"/>
                </a:solidFill>
              </a:defRPr>
            </a:lvl1pPr>
          </a:lstStyle>
          <a:p>
            <a:fld id="{D57F1E4F-1CFF-5643-939E-217C01CDF565}" type="slidenum">
              <a:rPr lang="en-US" dirty="0">
                <a:solidFill>
                  <a:srgbClr val="00C6BB"/>
                </a:solidFill>
              </a:rPr>
              <a:pPr/>
              <a:t>‹#›</a:t>
            </a:fld>
            <a:endParaRPr lang="en-US">
              <a:solidFill>
                <a:srgbClr val="00C6BB"/>
              </a:solidFill>
            </a:endParaRPr>
          </a:p>
        </p:txBody>
      </p:sp>
    </p:spTree>
    <p:extLst>
      <p:ext uri="{BB962C8B-B14F-4D97-AF65-F5344CB8AC3E}">
        <p14:creationId xmlns:p14="http://schemas.microsoft.com/office/powerpoint/2010/main" val="880203168"/>
      </p:ext>
    </p:extLst>
  </p:cSld>
  <p:clrMap bg1="dk1" tx1="lt1" bg2="dk2" tx2="lt2" accent1="accent1" accent2="accent2" accent3="accent3" accent4="accent4" accent5="accent5" accent6="accent6" hlink="hlink" folHlink="folHlink"/>
  <p:sldLayoutIdLst>
    <p:sldLayoutId id="2147483665" r:id="rId1"/>
    <p:sldLayoutId id="2147483666" r:id="rId2"/>
    <p:sldLayoutId id="2147483667" r:id="rId3"/>
  </p:sldLayoutIdLst>
  <p:hf hdr="0" ftr="0" dt="0"/>
  <p:txStyles>
    <p:title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ct val="20000"/>
        </a:spcBef>
        <a:spcAft>
          <a:spcPts val="600"/>
        </a:spcAft>
        <a:buClr>
          <a:schemeClr val="accent1"/>
        </a:buClr>
        <a:buFont typeface="Wingdings 2"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5pPr>
      <a:lvl6pPr marL="24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6pPr>
      <a:lvl7pPr marL="28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7pPr>
      <a:lvl8pPr marL="32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8pPr>
      <a:lvl9pPr marL="3600000" indent="-228600" algn="l" defTabSz="457200" rtl="0" eaLnBrk="1" latinLnBrk="0" hangingPunct="1">
        <a:spcBef>
          <a:spcPct val="20000"/>
        </a:spcBef>
        <a:spcAft>
          <a:spcPts val="600"/>
        </a:spcAft>
        <a:buClr>
          <a:schemeClr val="accent1"/>
        </a:buClr>
        <a:buFont typeface="Wingdings 2" charset="2"/>
        <a:buChar char=""/>
        <a:defRPr sz="12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D7AAB37-4A80-964E-824F-F32F502495CE}"/>
              </a:ext>
            </a:extLst>
          </p:cNvPr>
          <p:cNvSpPr>
            <a:spLocks noGrp="1"/>
          </p:cNvSpPr>
          <p:nvPr>
            <p:ph type="ftr" sz="quarter" idx="3"/>
          </p:nvPr>
        </p:nvSpPr>
        <p:spPr>
          <a:xfrm>
            <a:off x="2869582" y="6186191"/>
            <a:ext cx="9034964" cy="448786"/>
          </a:xfrm>
          <a:prstGeom prst="rect">
            <a:avLst/>
          </a:prstGeom>
        </p:spPr>
        <p:txBody>
          <a:bodyPr vert="horz" lIns="91440" tIns="45720" rIns="91440" bIns="45720" rtlCol="0" anchor="ctr"/>
          <a:lstStyle>
            <a:lvl1pPr marL="0" marR="0" indent="0" algn="r" defTabSz="914400" rtl="0" eaLnBrk="1" fontAlgn="base" latinLnBrk="0" hangingPunct="1">
              <a:lnSpc>
                <a:spcPts val="800"/>
              </a:lnSpc>
              <a:spcBef>
                <a:spcPts val="200"/>
              </a:spcBef>
              <a:spcAft>
                <a:spcPct val="0"/>
              </a:spcAft>
              <a:buClrTx/>
              <a:buSzTx/>
              <a:buFontTx/>
              <a:buNone/>
              <a:tabLst/>
              <a:defRPr sz="1200">
                <a:solidFill>
                  <a:schemeClr val="tx1">
                    <a:tint val="75000"/>
                  </a:schemeClr>
                </a:solidFill>
              </a:defRPr>
            </a:lvl1pPr>
          </a:lstStyle>
          <a:p>
            <a:pPr>
              <a:defRPr/>
            </a:pPr>
            <a:r>
              <a:rPr lang="en-GB" sz="800">
                <a:solidFill>
                  <a:srgbClr val="7F7F7F"/>
                </a:solidFill>
              </a:rPr>
              <a:t>© 2018 SHL and/or its affiliates. All Rights Reserved.</a:t>
            </a:r>
            <a:endParaRPr lang="en-US" sz="800">
              <a:solidFill>
                <a:srgbClr val="FFFFFF">
                  <a:lumMod val="50000"/>
                </a:srgbClr>
              </a:solidFill>
            </a:endParaRPr>
          </a:p>
        </p:txBody>
      </p:sp>
    </p:spTree>
    <p:extLst>
      <p:ext uri="{BB962C8B-B14F-4D97-AF65-F5344CB8AC3E}">
        <p14:creationId xmlns:p14="http://schemas.microsoft.com/office/powerpoint/2010/main" val="2939785165"/>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 id="2147483687" r:id="rId18"/>
    <p:sldLayoutId id="2147483688" r:id="rId19"/>
    <p:sldLayoutId id="2147483689" r:id="rId20"/>
    <p:sldLayoutId id="2147483690" r:id="rId21"/>
    <p:sldLayoutId id="2147483691" r:id="rId22"/>
    <p:sldLayoutId id="2147483692" r:id="rId23"/>
    <p:sldLayoutId id="2147483693" r:id="rId24"/>
    <p:sldLayoutId id="2147483694" r:id="rId25"/>
    <p:sldLayoutId id="2147483695" r:id="rId26"/>
    <p:sldLayoutId id="2147483696" r:id="rId27"/>
    <p:sldLayoutId id="2147483697" r:id="rId28"/>
    <p:sldLayoutId id="2147483698" r:id="rId29"/>
    <p:sldLayoutId id="2147483699" r:id="rId30"/>
    <p:sldLayoutId id="2147483700" r:id="rId31"/>
    <p:sldLayoutId id="2147483701" r:id="rId32"/>
    <p:sldLayoutId id="2147483702" r:id="rId33"/>
    <p:sldLayoutId id="2147483703" r:id="rId34"/>
    <p:sldLayoutId id="2147483704" r:id="rId35"/>
    <p:sldLayoutId id="2147483705" r:id="rId36"/>
    <p:sldLayoutId id="2147483706" r:id="rId37"/>
    <p:sldLayoutId id="2147483707" r:id="rId38"/>
    <p:sldLayoutId id="2147483708" r:id="rId39"/>
    <p:sldLayoutId id="2147483709" r:id="rId40"/>
    <p:sldLayoutId id="2147483710" r:id="rId41"/>
    <p:sldLayoutId id="2147483711" r:id="rId42"/>
    <p:sldLayoutId id="2147483712" r:id="rId43"/>
    <p:sldLayoutId id="2147483713" r:id="rId44"/>
    <p:sldLayoutId id="2147483714" r:id="rId45"/>
  </p:sldLayoutIdLst>
  <p:hf sldNum="0" hdr="0" dt="0"/>
  <p:txStyles>
    <p:titleStyle>
      <a:lvl1pPr algn="l" rtl="0" eaLnBrk="1" fontAlgn="base" hangingPunct="1">
        <a:spcBef>
          <a:spcPct val="0"/>
        </a:spcBef>
        <a:spcAft>
          <a:spcPct val="0"/>
        </a:spcAft>
        <a:defRPr sz="2400" b="1" cap="none" baseline="0">
          <a:solidFill>
            <a:schemeClr val="accent1"/>
          </a:solidFill>
          <a:latin typeface="+mj-lt"/>
          <a:ea typeface="+mj-ea"/>
          <a:cs typeface="Arial" panose="020B0604020202020204" pitchFamily="34" charset="0"/>
        </a:defRPr>
      </a:lvl1pPr>
      <a:lvl2pPr algn="l" rtl="0" eaLnBrk="1" fontAlgn="base" hangingPunct="1">
        <a:spcBef>
          <a:spcPct val="0"/>
        </a:spcBef>
        <a:spcAft>
          <a:spcPct val="0"/>
        </a:spcAft>
        <a:defRPr sz="2400">
          <a:solidFill>
            <a:schemeClr val="tx2"/>
          </a:solidFill>
          <a:latin typeface="Georgia" pitchFamily="18" charset="0"/>
        </a:defRPr>
      </a:lvl2pPr>
      <a:lvl3pPr algn="l" rtl="0" eaLnBrk="1" fontAlgn="base" hangingPunct="1">
        <a:spcBef>
          <a:spcPct val="0"/>
        </a:spcBef>
        <a:spcAft>
          <a:spcPct val="0"/>
        </a:spcAft>
        <a:defRPr sz="2400">
          <a:solidFill>
            <a:schemeClr val="tx2"/>
          </a:solidFill>
          <a:latin typeface="Georgia" pitchFamily="18" charset="0"/>
        </a:defRPr>
      </a:lvl3pPr>
      <a:lvl4pPr algn="l" rtl="0" eaLnBrk="1" fontAlgn="base" hangingPunct="1">
        <a:spcBef>
          <a:spcPct val="0"/>
        </a:spcBef>
        <a:spcAft>
          <a:spcPct val="0"/>
        </a:spcAft>
        <a:defRPr sz="2400">
          <a:solidFill>
            <a:schemeClr val="tx2"/>
          </a:solidFill>
          <a:latin typeface="Georgia" pitchFamily="18" charset="0"/>
        </a:defRPr>
      </a:lvl4pPr>
      <a:lvl5pPr algn="l" rtl="0" eaLnBrk="1" fontAlgn="base" hangingPunct="1">
        <a:spcBef>
          <a:spcPct val="0"/>
        </a:spcBef>
        <a:spcAft>
          <a:spcPct val="0"/>
        </a:spcAft>
        <a:defRPr sz="2400">
          <a:solidFill>
            <a:schemeClr val="tx2"/>
          </a:solidFill>
          <a:latin typeface="Georgia" pitchFamily="18" charset="0"/>
        </a:defRPr>
      </a:lvl5pPr>
      <a:lvl6pPr marL="457200" algn="l" rtl="0" eaLnBrk="1" fontAlgn="base" hangingPunct="1">
        <a:spcBef>
          <a:spcPct val="0"/>
        </a:spcBef>
        <a:spcAft>
          <a:spcPct val="0"/>
        </a:spcAft>
        <a:defRPr sz="2400">
          <a:solidFill>
            <a:schemeClr val="tx2"/>
          </a:solidFill>
          <a:latin typeface="Georgia" pitchFamily="18" charset="0"/>
        </a:defRPr>
      </a:lvl6pPr>
      <a:lvl7pPr marL="914400" algn="l" rtl="0" eaLnBrk="1" fontAlgn="base" hangingPunct="1">
        <a:spcBef>
          <a:spcPct val="0"/>
        </a:spcBef>
        <a:spcAft>
          <a:spcPct val="0"/>
        </a:spcAft>
        <a:defRPr sz="2400">
          <a:solidFill>
            <a:schemeClr val="tx2"/>
          </a:solidFill>
          <a:latin typeface="Georgia" pitchFamily="18" charset="0"/>
        </a:defRPr>
      </a:lvl7pPr>
      <a:lvl8pPr marL="1371600" algn="l" rtl="0" eaLnBrk="1" fontAlgn="base" hangingPunct="1">
        <a:spcBef>
          <a:spcPct val="0"/>
        </a:spcBef>
        <a:spcAft>
          <a:spcPct val="0"/>
        </a:spcAft>
        <a:defRPr sz="2400">
          <a:solidFill>
            <a:schemeClr val="tx2"/>
          </a:solidFill>
          <a:latin typeface="Georgia" pitchFamily="18" charset="0"/>
        </a:defRPr>
      </a:lvl8pPr>
      <a:lvl9pPr marL="1828800" algn="l" rtl="0" eaLnBrk="1" fontAlgn="base" hangingPunct="1">
        <a:spcBef>
          <a:spcPct val="0"/>
        </a:spcBef>
        <a:spcAft>
          <a:spcPct val="0"/>
        </a:spcAft>
        <a:defRPr sz="2400">
          <a:solidFill>
            <a:schemeClr val="tx2"/>
          </a:solidFill>
          <a:latin typeface="Georgia" pitchFamily="18" charset="0"/>
        </a:defRPr>
      </a:lvl9pPr>
    </p:titleStyle>
    <p:bodyStyle>
      <a:lvl1pPr marL="207963" indent="-207963" algn="l" rtl="0" eaLnBrk="1" fontAlgn="base" hangingPunct="1">
        <a:lnSpc>
          <a:spcPct val="110000"/>
        </a:lnSpc>
        <a:spcBef>
          <a:spcPts val="700"/>
        </a:spcBef>
        <a:spcAft>
          <a:spcPct val="0"/>
        </a:spcAft>
        <a:buClr>
          <a:srgbClr val="4D4F53"/>
        </a:buClr>
        <a:buFont typeface="Wingdings" charset="2"/>
        <a:buChar char="§"/>
        <a:defRPr sz="2000">
          <a:solidFill>
            <a:schemeClr val="tx1"/>
          </a:solidFill>
          <a:latin typeface="Arial"/>
          <a:ea typeface="+mn-ea"/>
          <a:cs typeface="Arial"/>
        </a:defRPr>
      </a:lvl1pPr>
      <a:lvl2pPr marL="398463" indent="-188913" algn="l" rtl="0" eaLnBrk="1" fontAlgn="base" hangingPunct="1">
        <a:lnSpc>
          <a:spcPct val="110000"/>
        </a:lnSpc>
        <a:spcBef>
          <a:spcPts val="600"/>
        </a:spcBef>
        <a:spcAft>
          <a:spcPct val="0"/>
        </a:spcAft>
        <a:buClr>
          <a:srgbClr val="4D4F53"/>
        </a:buClr>
        <a:buFont typeface="Lucida Grande"/>
        <a:buChar char="−"/>
        <a:defRPr>
          <a:solidFill>
            <a:schemeClr val="tx1"/>
          </a:solidFill>
          <a:latin typeface="Arial"/>
          <a:cs typeface="Arial"/>
        </a:defRPr>
      </a:lvl2pPr>
      <a:lvl3pPr marL="593725" indent="-193675" algn="l" rtl="0" eaLnBrk="1" fontAlgn="base" hangingPunct="1">
        <a:lnSpc>
          <a:spcPct val="110000"/>
        </a:lnSpc>
        <a:spcBef>
          <a:spcPts val="500"/>
        </a:spcBef>
        <a:spcAft>
          <a:spcPct val="0"/>
        </a:spcAft>
        <a:buClr>
          <a:srgbClr val="4D4F53"/>
        </a:buClr>
        <a:buFont typeface="Wingdings" charset="2"/>
        <a:buChar char="§"/>
        <a:defRPr sz="1600">
          <a:solidFill>
            <a:schemeClr val="tx1"/>
          </a:solidFill>
          <a:latin typeface="Arial"/>
          <a:cs typeface="Arial"/>
        </a:defRPr>
      </a:lvl3pPr>
      <a:lvl4pPr marL="788988" indent="-193675" algn="l" rtl="0" eaLnBrk="1" fontAlgn="base" hangingPunct="1">
        <a:lnSpc>
          <a:spcPct val="110000"/>
        </a:lnSpc>
        <a:spcBef>
          <a:spcPts val="500"/>
        </a:spcBef>
        <a:spcAft>
          <a:spcPct val="0"/>
        </a:spcAft>
        <a:buClr>
          <a:srgbClr val="4D4F53"/>
        </a:buClr>
        <a:buFont typeface="Lucida Grande"/>
        <a:buChar char="−"/>
        <a:defRPr sz="1400">
          <a:solidFill>
            <a:schemeClr val="tx1"/>
          </a:solidFill>
          <a:latin typeface="Arial"/>
          <a:cs typeface="Arial"/>
        </a:defRPr>
      </a:lvl4pPr>
      <a:lvl5pPr marL="985838" indent="-195263" algn="l" rtl="0" eaLnBrk="1" fontAlgn="base" hangingPunct="1">
        <a:lnSpc>
          <a:spcPct val="110000"/>
        </a:lnSpc>
        <a:spcBef>
          <a:spcPts val="500"/>
        </a:spcBef>
        <a:spcAft>
          <a:spcPct val="0"/>
        </a:spcAft>
        <a:buClr>
          <a:srgbClr val="4D4F53"/>
        </a:buClr>
        <a:buFont typeface="Wingdings" charset="2"/>
        <a:buChar char="§"/>
        <a:defRPr sz="1400">
          <a:solidFill>
            <a:schemeClr val="tx1"/>
          </a:solidFill>
          <a:latin typeface="Arial"/>
          <a:cs typeface="Arial"/>
        </a:defRPr>
      </a:lvl5pPr>
      <a:lvl6pPr marL="14430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6pPr>
      <a:lvl7pPr marL="19002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7pPr>
      <a:lvl8pPr marL="23574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8pPr>
      <a:lvl9pPr marL="2814638" indent="-195263" algn="l" rtl="0" eaLnBrk="1" fontAlgn="base" hangingPunct="1">
        <a:lnSpc>
          <a:spcPct val="133000"/>
        </a:lnSpc>
        <a:spcBef>
          <a:spcPct val="21000"/>
        </a:spcBef>
        <a:spcAft>
          <a:spcPct val="0"/>
        </a:spcAft>
        <a:buClr>
          <a:schemeClr val="bg2"/>
        </a:buClr>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e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eg"/><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eg"/><Relationship Id="rId3" Type="http://schemas.openxmlformats.org/officeDocument/2006/relationships/image" Target="../media/image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11.jpeg"/><Relationship Id="rId3" Type="http://schemas.openxmlformats.org/officeDocument/2006/relationships/image" Target="../media/image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2.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chart" Target="../charts/char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eg"/><Relationship Id="rId3" Type="http://schemas.openxmlformats.org/officeDocument/2006/relationships/image" Target="../media/image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7.jpeg"/><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tshållare för bildnummer 2">
            <a:extLst>
              <a:ext uri="{FF2B5EF4-FFF2-40B4-BE49-F238E27FC236}">
                <a16:creationId xmlns:a16="http://schemas.microsoft.com/office/drawing/2014/main" id="{04EEEAB7-5A72-479E-BD87-82AAADC8A81F}"/>
              </a:ext>
            </a:extLst>
          </p:cNvPr>
          <p:cNvSpPr>
            <a:spLocks noGrp="1"/>
          </p:cNvSpPr>
          <p:nvPr>
            <p:ph type="sldNum" sz="quarter" idx="12"/>
          </p:nvPr>
        </p:nvSpPr>
        <p:spPr/>
        <p:txBody>
          <a:bodyPr/>
          <a:lstStyle/>
          <a:p>
            <a:fld id="{D57F1E4F-1CFF-5643-939E-217C01CDF565}" type="slidenum">
              <a:rPr lang="sv-SE" smtClean="0"/>
              <a:pPr/>
              <a:t>1</a:t>
            </a:fld>
            <a:endParaRPr lang="sv-SE"/>
          </a:p>
        </p:txBody>
      </p:sp>
      <p:pic>
        <p:nvPicPr>
          <p:cNvPr id="5" name="Bildobjekt 4" descr="En bild som visar utomhus, byggnad, gata, sitter&#10;&#10;Automatiskt genererad beskrivning">
            <a:extLst>
              <a:ext uri="{FF2B5EF4-FFF2-40B4-BE49-F238E27FC236}">
                <a16:creationId xmlns:a16="http://schemas.microsoft.com/office/drawing/2014/main" id="{4993F315-C11A-43C5-BC8F-AFCF0B66836D}"/>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pic>
        <p:nvPicPr>
          <p:cNvPr id="9" name="Picture 4">
            <a:extLst>
              <a:ext uri="{FF2B5EF4-FFF2-40B4-BE49-F238E27FC236}">
                <a16:creationId xmlns:a16="http://schemas.microsoft.com/office/drawing/2014/main" id="{F1DDAE9F-379D-42DB-B4F0-DE503E187B0C}"/>
              </a:ext>
            </a:extLst>
          </p:cNvPr>
          <p:cNvPicPr>
            <a:picLocks noChangeAspect="1"/>
          </p:cNvPicPr>
          <p:nvPr/>
        </p:nvPicPr>
        <p:blipFill>
          <a:blip r:embed="rId3"/>
          <a:stretch>
            <a:fillRect/>
          </a:stretch>
        </p:blipFill>
        <p:spPr>
          <a:xfrm>
            <a:off x="10259643" y="5821753"/>
            <a:ext cx="1899530" cy="1036247"/>
          </a:xfrm>
          <a:prstGeom prst="rect">
            <a:avLst/>
          </a:prstGeom>
        </p:spPr>
      </p:pic>
      <p:sp>
        <p:nvSpPr>
          <p:cNvPr id="14" name="TextBox 1">
            <a:extLst>
              <a:ext uri="{FF2B5EF4-FFF2-40B4-BE49-F238E27FC236}">
                <a16:creationId xmlns:a16="http://schemas.microsoft.com/office/drawing/2014/main" id="{05B06DE7-3102-49F6-88AA-F61FA57E7761}"/>
              </a:ext>
            </a:extLst>
          </p:cNvPr>
          <p:cNvSpPr txBox="1">
            <a:spLocks/>
          </p:cNvSpPr>
          <p:nvPr/>
        </p:nvSpPr>
        <p:spPr>
          <a:xfrm>
            <a:off x="32827" y="5207959"/>
            <a:ext cx="1899530" cy="508951"/>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sv-SE" sz="1400" b="0">
                <a:solidFill>
                  <a:schemeClr val="tx1"/>
                </a:solidFill>
                <a:latin typeface="Futura Std Light" panose="020B0402020204020303" pitchFamily="34" charset="0"/>
              </a:rPr>
              <a:t>Fördjupad Bedömning</a:t>
            </a:r>
          </a:p>
        </p:txBody>
      </p:sp>
      <p:sp>
        <p:nvSpPr>
          <p:cNvPr id="15" name="TextBox 2">
            <a:extLst>
              <a:ext uri="{FF2B5EF4-FFF2-40B4-BE49-F238E27FC236}">
                <a16:creationId xmlns:a16="http://schemas.microsoft.com/office/drawing/2014/main" id="{94E9238F-FE87-4928-A6DD-DCE2FCA7245E}"/>
              </a:ext>
            </a:extLst>
          </p:cNvPr>
          <p:cNvSpPr txBox="1">
            <a:spLocks/>
          </p:cNvSpPr>
          <p:nvPr/>
        </p:nvSpPr>
        <p:spPr>
          <a:xfrm>
            <a:off x="32827" y="5615342"/>
            <a:ext cx="1879478" cy="933449"/>
          </a:xfrm>
          <a:prstGeom prst="rect">
            <a:avLst/>
          </a:prstGeom>
        </p:spPr>
        <p:txBody>
          <a:bodyPr lIns="91440" tIns="45720" rIns="91440" bIns="45720"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600"/>
              </a:spcBef>
            </a:pPr>
            <a:r>
              <a:rPr lang="sv-SE" sz="1400" b="0" dirty="0">
                <a:solidFill>
                  <a:schemeClr val="tx1"/>
                </a:solidFill>
                <a:latin typeface="Futura Std Light"/>
              </a:rPr>
              <a:t>Namn </a:t>
            </a:r>
            <a:endParaRPr lang="sv-SE" dirty="0">
              <a:solidFill>
                <a:schemeClr val="tx1"/>
              </a:solidFill>
            </a:endParaRPr>
          </a:p>
          <a:p>
            <a:pPr>
              <a:spcBef>
                <a:spcPts val="600"/>
              </a:spcBef>
            </a:pPr>
            <a:r>
              <a:rPr lang="sv-SE" sz="1400" b="0" dirty="0">
                <a:solidFill>
                  <a:schemeClr val="tx1"/>
                </a:solidFill>
                <a:latin typeface="Futura Std Light"/>
              </a:rPr>
              <a:t>Bolag</a:t>
            </a:r>
            <a:endParaRPr lang="sv-SE" dirty="0">
              <a:solidFill>
                <a:schemeClr val="tx1"/>
              </a:solidFill>
            </a:endParaRPr>
          </a:p>
          <a:p>
            <a:pPr>
              <a:spcBef>
                <a:spcPts val="600"/>
              </a:spcBef>
            </a:pPr>
            <a:r>
              <a:rPr lang="sv-SE" sz="1400" b="0" dirty="0">
                <a:solidFill>
                  <a:schemeClr val="tx1"/>
                </a:solidFill>
                <a:latin typeface="Futura Std Light"/>
              </a:rPr>
              <a:t>Roll</a:t>
            </a:r>
          </a:p>
        </p:txBody>
      </p:sp>
      <p:sp>
        <p:nvSpPr>
          <p:cNvPr id="17" name="NameMonth">
            <a:extLst>
              <a:ext uri="{FF2B5EF4-FFF2-40B4-BE49-F238E27FC236}">
                <a16:creationId xmlns:a16="http://schemas.microsoft.com/office/drawing/2014/main" id="{9E723C07-D1B1-4572-B90E-3108C11CD803}"/>
              </a:ext>
            </a:extLst>
          </p:cNvPr>
          <p:cNvSpPr txBox="1">
            <a:spLocks/>
          </p:cNvSpPr>
          <p:nvPr/>
        </p:nvSpPr>
        <p:spPr>
          <a:xfrm>
            <a:off x="32827" y="6485073"/>
            <a:ext cx="1899530" cy="276225"/>
          </a:xfrm>
          <a:prstGeom prst="rect">
            <a:avLst/>
          </a:prstGeom>
        </p:spPr>
        <p:txBody>
          <a:bodyPr lIns="91440" tIns="45720" rIns="91440" bIns="45720"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spcBef>
                <a:spcPts val="600"/>
              </a:spcBef>
            </a:pPr>
            <a:r>
              <a:rPr lang="sv-SE" sz="1200" b="0" dirty="0">
                <a:solidFill>
                  <a:schemeClr val="tx1"/>
                </a:solidFill>
                <a:latin typeface="Futura Std Light"/>
              </a:rPr>
              <a:t>Månad, 2023</a:t>
            </a:r>
            <a:endParaRPr lang="sv-SE" sz="1200" b="0" dirty="0">
              <a:solidFill>
                <a:schemeClr val="tx1"/>
              </a:solidFill>
              <a:latin typeface="Futura Std Light" panose="020B0402020204020303" pitchFamily="34" charset="0"/>
            </a:endParaRPr>
          </a:p>
        </p:txBody>
      </p:sp>
    </p:spTree>
    <p:extLst>
      <p:ext uri="{BB962C8B-B14F-4D97-AF65-F5344CB8AC3E}">
        <p14:creationId xmlns:p14="http://schemas.microsoft.com/office/powerpoint/2010/main" val="21315115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Skriva och rapportera</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Skriva och rapportera</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1345891366"/>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Kommer kanske att bedöma skriftlig information ganska kritiskt.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skapa dokument som är ganska välstrukturerade.</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Är lika benägen som de flesta andra att förstå åhörarnas behov.</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lika sannolikt som de flesta andra att förstå vitsen med abstrakta koncept i texter.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762219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Tillämpa expertis och teknologi</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Tillämpa expertis och teknologi</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3220110102"/>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Granskar kanske teknisk information ganska kritiskt.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trivas med att jobba med numeriska data.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Trivs lika bra som de flesta andra med teori och abstrakta koncept.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2935263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Analysera</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Analysera</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3077479238"/>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Granskar kanske information ganska kritiskt för att hitta potentiella fel vid analys.</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trivas med att analysera numerisk information.</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lika sannolikt som de flesta andra att tycka om att hantera abstrakta koncept.</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28398387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person, utomhus, vatten, person&#10;&#10;Automatiskt genererad beskrivning">
            <a:extLst>
              <a:ext uri="{FF2B5EF4-FFF2-40B4-BE49-F238E27FC236}">
                <a16:creationId xmlns:a16="http://schemas.microsoft.com/office/drawing/2014/main" id="{2AFCC55F-3FD0-4391-9E71-A26078005617}"/>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8443" y="5377218"/>
            <a:ext cx="1991046"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Personliga drivkrafter</a:t>
            </a:r>
            <a:endParaRPr lang="sv-SE" sz="36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107068908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559195" y="3140934"/>
            <a:ext cx="5367043" cy="2246489"/>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Motivationsfaktorer – Övergripande bild </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476738"/>
            <a:ext cx="10601828" cy="954107"/>
          </a:xfrm>
          <a:prstGeom prst="rect">
            <a:avLst/>
          </a:prstGeom>
          <a:noFill/>
        </p:spPr>
        <p:txBody>
          <a:bodyPr wrap="square" rtlCol="0">
            <a:spAutoFit/>
          </a:bodyPr>
          <a:lstStyle/>
          <a:p>
            <a:r>
              <a:rPr lang="sv-SE" sz="1400">
                <a:solidFill>
                  <a:schemeClr val="bg1"/>
                </a:solidFill>
                <a:latin typeface="Futura Std Light" panose="020B0402020204020303" pitchFamily="34" charset="0"/>
              </a:rPr>
              <a:t>Översikten visar de faktorer som motiverar och </a:t>
            </a:r>
            <a:r>
              <a:rPr lang="sv-SE" sz="1400" err="1">
                <a:solidFill>
                  <a:schemeClr val="bg1"/>
                </a:solidFill>
                <a:latin typeface="Futura Std Light" panose="020B0402020204020303" pitchFamily="34" charset="0"/>
              </a:rPr>
              <a:t>demotiverar</a:t>
            </a:r>
            <a:r>
              <a:rPr lang="sv-SE" sz="1400">
                <a:solidFill>
                  <a:schemeClr val="bg1"/>
                </a:solidFill>
                <a:latin typeface="Futura Std Light" panose="020B0402020204020303" pitchFamily="34" charset="0"/>
              </a:rPr>
              <a:t> kandidaten starkast. </a:t>
            </a:r>
          </a:p>
          <a:p>
            <a:endParaRPr lang="sv-SE" sz="1400">
              <a:solidFill>
                <a:schemeClr val="bg1"/>
              </a:solidFill>
              <a:latin typeface="Futura Std Light" panose="020B0402020204020303" pitchFamily="34" charset="0"/>
            </a:endParaRPr>
          </a:p>
          <a:p>
            <a:r>
              <a:rPr lang="sv-SE" sz="1400">
                <a:solidFill>
                  <a:schemeClr val="bg1"/>
                </a:solidFill>
                <a:latin typeface="Futura Std Light" panose="020B0402020204020303" pitchFamily="34" charset="0"/>
              </a:rPr>
              <a:t>Grön indikerar att det är en drivkraft som motiverar och ger energi till kandidaten. Gul indikerar att drivkraften inte har någon påverkan på kandidaten. Röd indikerar att drivkraften </a:t>
            </a:r>
            <a:r>
              <a:rPr lang="sv-SE" sz="1400" err="1">
                <a:solidFill>
                  <a:schemeClr val="bg1"/>
                </a:solidFill>
                <a:latin typeface="Futura Std Light" panose="020B0402020204020303" pitchFamily="34" charset="0"/>
              </a:rPr>
              <a:t>demotiverar</a:t>
            </a:r>
            <a:r>
              <a:rPr lang="sv-SE" sz="1400">
                <a:solidFill>
                  <a:schemeClr val="bg1"/>
                </a:solidFill>
                <a:latin typeface="Futura Std Light" panose="020B0402020204020303" pitchFamily="34" charset="0"/>
              </a:rPr>
              <a:t> och tar energi från kandidaten.</a:t>
            </a:r>
            <a:endParaRPr lang="sv-SE" sz="1600">
              <a:solidFill>
                <a:schemeClr val="bg1"/>
              </a:solidFill>
              <a:latin typeface="Futura Std Light" panose="020B0402020204020303" pitchFamily="34" charset="0"/>
            </a:endParaRPr>
          </a:p>
        </p:txBody>
      </p:sp>
      <p:graphicFrame>
        <p:nvGraphicFramePr>
          <p:cNvPr id="13" name="TableDrivers">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1636918605"/>
              </p:ext>
            </p:extLst>
          </p:nvPr>
        </p:nvGraphicFramePr>
        <p:xfrm>
          <a:off x="625482" y="3246761"/>
          <a:ext cx="5022964" cy="2034836"/>
        </p:xfrm>
        <a:graphic>
          <a:graphicData uri="http://schemas.openxmlformats.org/drawingml/2006/table">
            <a:tbl>
              <a:tblPr firstRow="1" firstCol="1" bandRow="1">
                <a:tableStyleId>{5C22544A-7EE6-4342-B048-85BDC9FD1C3A}</a:tableStyleId>
              </a:tblPr>
              <a:tblGrid>
                <a:gridCol w="4356274">
                  <a:extLst>
                    <a:ext uri="{9D8B030D-6E8A-4147-A177-3AD203B41FA5}">
                      <a16:colId xmlns:a16="http://schemas.microsoft.com/office/drawing/2014/main" val="1619610750"/>
                    </a:ext>
                  </a:extLst>
                </a:gridCol>
                <a:gridCol w="666690">
                  <a:extLst>
                    <a:ext uri="{9D8B030D-6E8A-4147-A177-3AD203B41FA5}">
                      <a16:colId xmlns:a16="http://schemas.microsoft.com/office/drawing/2014/main" val="3588061583"/>
                    </a:ext>
                  </a:extLst>
                </a:gridCol>
              </a:tblGrid>
              <a:tr h="412693">
                <a:tc>
                  <a:txBody>
                    <a:bodyPr/>
                    <a:lstStyle/>
                    <a:p>
                      <a:pPr>
                        <a:spcAft>
                          <a:spcPts val="0"/>
                        </a:spcAft>
                      </a:pPr>
                      <a:r>
                        <a:rPr lang="en-GB" sz="1100" b="0" dirty="0" err="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Rädsla</a:t>
                      </a:r>
                      <a:r>
                        <a:rPr lang="en-GB"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 för </a:t>
                      </a:r>
                      <a:r>
                        <a:rPr lang="en-GB" sz="1100" b="0" dirty="0" err="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misslyckande</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Engagemang</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421034">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Prestation</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403713">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Självständighet</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417157">
                <a:tc>
                  <a:txBody>
                    <a:bodyPr/>
                    <a:lstStyle/>
                    <a:p>
                      <a:pPr>
                        <a:spcAft>
                          <a:spcPts val="0"/>
                        </a:spcAft>
                      </a:pPr>
                      <a:r>
                        <a:rPr lang="sv-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Principfast</a:t>
                      </a:r>
                      <a:endParaRPr lang="en-SE" sz="11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en-S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7" name="TextBox 6">
            <a:extLst>
              <a:ext uri="{FF2B5EF4-FFF2-40B4-BE49-F238E27FC236}">
                <a16:creationId xmlns:a16="http://schemas.microsoft.com/office/drawing/2014/main" id="{48392418-C38F-412D-B05A-D1A2D428B3EC}"/>
              </a:ext>
            </a:extLst>
          </p:cNvPr>
          <p:cNvSpPr txBox="1"/>
          <p:nvPr/>
        </p:nvSpPr>
        <p:spPr>
          <a:xfrm>
            <a:off x="6096000" y="3140934"/>
            <a:ext cx="5742900" cy="2240328"/>
          </a:xfrm>
          <a:prstGeom prst="rect">
            <a:avLst/>
          </a:prstGeom>
          <a:noFill/>
          <a:ln>
            <a:solidFill>
              <a:schemeClr val="tx1">
                <a:lumMod val="9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8" name="Rektangel 7">
            <a:extLst>
              <a:ext uri="{FF2B5EF4-FFF2-40B4-BE49-F238E27FC236}">
                <a16:creationId xmlns:a16="http://schemas.microsoft.com/office/drawing/2014/main" id="{18C94736-FBD6-498B-9DD8-6852EFFE4096}"/>
              </a:ext>
            </a:extLst>
          </p:cNvPr>
          <p:cNvSpPr/>
          <p:nvPr/>
        </p:nvSpPr>
        <p:spPr>
          <a:xfrm>
            <a:off x="559197" y="2832521"/>
            <a:ext cx="5378618"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Utmärkande motivationsfaktorer</a:t>
            </a:r>
          </a:p>
        </p:txBody>
      </p:sp>
      <p:sp>
        <p:nvSpPr>
          <p:cNvPr id="9" name="Rektangel 8">
            <a:extLst>
              <a:ext uri="{FF2B5EF4-FFF2-40B4-BE49-F238E27FC236}">
                <a16:creationId xmlns:a16="http://schemas.microsoft.com/office/drawing/2014/main" id="{6D13B534-1846-464B-9953-09AD804D344C}"/>
              </a:ext>
            </a:extLst>
          </p:cNvPr>
          <p:cNvSpPr/>
          <p:nvPr/>
        </p:nvSpPr>
        <p:spPr>
          <a:xfrm>
            <a:off x="6096001" y="2832521"/>
            <a:ext cx="5742899"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35872962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Bildobjekt 4" descr="En bild som visar person, byggnad, utomhus, person&#10;&#10;Automatiskt genererad beskrivning">
            <a:extLst>
              <a:ext uri="{FF2B5EF4-FFF2-40B4-BE49-F238E27FC236}">
                <a16:creationId xmlns:a16="http://schemas.microsoft.com/office/drawing/2014/main" id="{53E1E0E9-E99E-41CA-8406-F17B76AFF5B6}"/>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15942" y="5377218"/>
            <a:ext cx="2015429"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Färdighetsbedömning</a:t>
            </a:r>
            <a:endParaRPr lang="sv-SE" sz="1400" b="0">
              <a:solidFill>
                <a:schemeClr val="tx1"/>
              </a:solidFill>
              <a:latin typeface="Futura Std Light" panose="020B0402020204020303" pitchFamily="34" charset="0"/>
            </a:endParaRPr>
          </a:p>
        </p:txBody>
      </p:sp>
      <p:pic>
        <p:nvPicPr>
          <p:cNvPr id="8" name="Picture 4">
            <a:extLst>
              <a:ext uri="{FF2B5EF4-FFF2-40B4-BE49-F238E27FC236}">
                <a16:creationId xmlns:a16="http://schemas.microsoft.com/office/drawing/2014/main" id="{9046A04C-52EC-4DB5-8CB2-21463747051F}"/>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2741869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425418" y="2770809"/>
            <a:ext cx="5493263" cy="3819821"/>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en-GB" sz="1200" b="0" i="0" u="none" strike="noStrike" kern="1200" cap="none" spc="0" normalizeH="0" baseline="0" noProof="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en-GB"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Kognitiv förmåga – Övergripande bild</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268192"/>
            <a:ext cx="10601828" cy="954107"/>
          </a:xfrm>
          <a:prstGeom prst="rect">
            <a:avLst/>
          </a:prstGeom>
          <a:noFill/>
        </p:spPr>
        <p:txBody>
          <a:bodyPr wrap="square" lIns="91440" tIns="45720" rIns="91440" bIns="45720" rtlCol="0" anchor="t">
            <a:spAutoFit/>
          </a:bodyPr>
          <a:lstStyle/>
          <a:p>
            <a:pPr>
              <a:defRPr/>
            </a:pPr>
            <a:r>
              <a:rPr lang="sv-SE" sz="1400">
                <a:solidFill>
                  <a:schemeClr val="bg1"/>
                </a:solidFill>
                <a:latin typeface="Futura Std Light"/>
              </a:rPr>
              <a:t>Översikten visar hur kandidaten presterat på kognitiva färdighetstester avseende Induktiv, Numerisk och Deduktiv förmåga. </a:t>
            </a:r>
            <a:endParaRPr lang="sv-SE" sz="1400">
              <a:solidFill>
                <a:schemeClr val="bg1"/>
              </a:solidFill>
              <a:latin typeface="Futura Std Light" panose="020B0402020204020303" pitchFamily="34" charset="0"/>
            </a:endParaRPr>
          </a:p>
          <a:p>
            <a:pPr lvl="0">
              <a:defRPr/>
            </a:pPr>
            <a:endParaRPr lang="sv-SE" sz="1400">
              <a:solidFill>
                <a:schemeClr val="bg1"/>
              </a:solidFill>
              <a:latin typeface="Futura Std Light" panose="020B0402020204020303" pitchFamily="34" charset="0"/>
            </a:endParaRPr>
          </a:p>
          <a:p>
            <a:pPr>
              <a:defRPr/>
            </a:pPr>
            <a:r>
              <a:rPr lang="sv-SE" sz="1400">
                <a:solidFill>
                  <a:schemeClr val="bg1"/>
                </a:solidFill>
                <a:latin typeface="Futura Std Light"/>
              </a:rPr>
              <a:t>Resultaten jämförs med en normgrupp av allmän population.</a:t>
            </a:r>
          </a:p>
        </p:txBody>
      </p:sp>
      <p:graphicFrame>
        <p:nvGraphicFramePr>
          <p:cNvPr id="13" name="TableAbility">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4093540689"/>
              </p:ext>
            </p:extLst>
          </p:nvPr>
        </p:nvGraphicFramePr>
        <p:xfrm>
          <a:off x="683220" y="2923209"/>
          <a:ext cx="4986060" cy="1617679"/>
        </p:xfrm>
        <a:graphic>
          <a:graphicData uri="http://schemas.openxmlformats.org/drawingml/2006/table">
            <a:tbl>
              <a:tblPr firstRow="1" firstCol="1" bandRow="1">
                <a:tableStyleId>{5C22544A-7EE6-4342-B048-85BDC9FD1C3A}</a:tableStyleId>
              </a:tblPr>
              <a:tblGrid>
                <a:gridCol w="3987370">
                  <a:extLst>
                    <a:ext uri="{9D8B030D-6E8A-4147-A177-3AD203B41FA5}">
                      <a16:colId xmlns:a16="http://schemas.microsoft.com/office/drawing/2014/main" val="1619610750"/>
                    </a:ext>
                  </a:extLst>
                </a:gridCol>
                <a:gridCol w="998690">
                  <a:extLst>
                    <a:ext uri="{9D8B030D-6E8A-4147-A177-3AD203B41FA5}">
                      <a16:colId xmlns:a16="http://schemas.microsoft.com/office/drawing/2014/main" val="3588061583"/>
                    </a:ext>
                  </a:extLst>
                </a:gridCol>
              </a:tblGrid>
              <a:tr h="412693">
                <a:tc>
                  <a:txBody>
                    <a:bodyPr/>
                    <a:lstStyle/>
                    <a:p>
                      <a:pPr>
                        <a:spcAft>
                          <a:spcPts val="0"/>
                        </a:spcAft>
                      </a:pPr>
                      <a:r>
                        <a:rPr lang="en-GB" sz="1600" b="1" err="1">
                          <a:solidFill>
                            <a:schemeClr val="bg1"/>
                          </a:solidFill>
                          <a:effectLst/>
                          <a:latin typeface="Futura Std Light" panose="020B0402020204020303" pitchFamily="34" charset="0"/>
                        </a:rPr>
                        <a:t>Generell</a:t>
                      </a:r>
                      <a:r>
                        <a:rPr lang="en-GB" sz="1600" b="1">
                          <a:solidFill>
                            <a:schemeClr val="bg1"/>
                          </a:solidFill>
                          <a:effectLst/>
                          <a:latin typeface="Futura Std Light" panose="020B0402020204020303" pitchFamily="34" charset="0"/>
                        </a:rPr>
                        <a:t> </a:t>
                      </a:r>
                      <a:r>
                        <a:rPr lang="en-GB" sz="1600" b="1" err="1">
                          <a:solidFill>
                            <a:schemeClr val="bg1"/>
                          </a:solidFill>
                          <a:effectLst/>
                          <a:latin typeface="Futura Std Light" panose="020B0402020204020303" pitchFamily="34" charset="0"/>
                        </a:rPr>
                        <a:t>förmåga</a:t>
                      </a:r>
                      <a:endParaRPr lang="en-SE" sz="1800" b="1">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94</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lang="en-GB" sz="1600" b="0" dirty="0" err="1">
                          <a:solidFill>
                            <a:schemeClr val="bg1"/>
                          </a:solidFill>
                          <a:effectLst/>
                          <a:latin typeface="Futura Std Light" panose="020B0402020204020303" pitchFamily="34" charset="0"/>
                        </a:rPr>
                        <a:t>Induktiv</a:t>
                      </a:r>
                      <a:r>
                        <a:rPr lang="en-GB" sz="1600" b="0" dirty="0">
                          <a:solidFill>
                            <a:schemeClr val="bg1"/>
                          </a:solidFill>
                          <a:effectLst/>
                          <a:latin typeface="Futura Std Light" panose="020B0402020204020303" pitchFamily="34" charset="0"/>
                        </a:rPr>
                        <a:t> </a:t>
                      </a:r>
                      <a:r>
                        <a:rPr lang="en-GB" sz="1600" b="0" dirty="0" err="1">
                          <a:solidFill>
                            <a:schemeClr val="bg1"/>
                          </a:solidFill>
                          <a:effectLst/>
                          <a:latin typeface="Futura Std Light" panose="020B0402020204020303" pitchFamily="34" charset="0"/>
                        </a:rPr>
                        <a:t>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99</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421034">
                <a:tc>
                  <a:txBody>
                    <a:bodyPr/>
                    <a:lstStyle/>
                    <a:p>
                      <a:pPr>
                        <a:spcAft>
                          <a:spcPts val="0"/>
                        </a:spcAft>
                      </a:pPr>
                      <a:r>
                        <a:rPr lang="en-GB" sz="1600" b="0" dirty="0" err="1">
                          <a:solidFill>
                            <a:schemeClr val="bg1"/>
                          </a:solidFill>
                          <a:effectLst/>
                          <a:latin typeface="Futura Std Light" panose="020B0402020204020303" pitchFamily="34" charset="0"/>
                        </a:rPr>
                        <a:t>Numerisk</a:t>
                      </a:r>
                      <a:r>
                        <a:rPr lang="en-GB" sz="1600" b="0" dirty="0">
                          <a:solidFill>
                            <a:schemeClr val="bg1"/>
                          </a:solidFill>
                          <a:effectLst/>
                          <a:latin typeface="Futura Std Light" panose="020B0402020204020303" pitchFamily="34" charset="0"/>
                        </a:rPr>
                        <a:t> </a:t>
                      </a:r>
                      <a:r>
                        <a:rPr lang="en-GB" sz="1600" b="0" dirty="0" err="1">
                          <a:solidFill>
                            <a:schemeClr val="bg1"/>
                          </a:solidFill>
                          <a:effectLst/>
                          <a:latin typeface="Futura Std Light" panose="020B0402020204020303" pitchFamily="34" charset="0"/>
                        </a:rPr>
                        <a:t>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99</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403713">
                <a:tc>
                  <a:txBody>
                    <a:bodyPr/>
                    <a:lstStyle/>
                    <a:p>
                      <a:pPr>
                        <a:spcAft>
                          <a:spcPts val="0"/>
                        </a:spcAft>
                      </a:pPr>
                      <a:r>
                        <a:rPr lang="sv-SE" sz="16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Deduktiv förmåga</a:t>
                      </a:r>
                      <a:endParaRPr lang="en-SE" sz="1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2000" b="0">
                          <a:solidFill>
                            <a:srgbClr val="000000"/>
                          </a:solidFill>
                          <a:latin typeface="Calibri"/>
                        </a:rPr>
                        <a:t>88</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bl>
          </a:graphicData>
        </a:graphic>
      </p:graphicFrame>
      <p:sp>
        <p:nvSpPr>
          <p:cNvPr id="47" name="TextBox 46">
            <a:extLst>
              <a:ext uri="{FF2B5EF4-FFF2-40B4-BE49-F238E27FC236}">
                <a16:creationId xmlns:a16="http://schemas.microsoft.com/office/drawing/2014/main" id="{27FB5023-0189-46C0-9365-E3926DD87D40}"/>
              </a:ext>
            </a:extLst>
          </p:cNvPr>
          <p:cNvSpPr txBox="1"/>
          <p:nvPr/>
        </p:nvSpPr>
        <p:spPr>
          <a:xfrm>
            <a:off x="6167852" y="2770808"/>
            <a:ext cx="5742900" cy="3819821"/>
          </a:xfrm>
          <a:prstGeom prst="rect">
            <a:avLst/>
          </a:prstGeom>
          <a:noFill/>
          <a:ln>
            <a:solidFill>
              <a:schemeClr val="tx1">
                <a:lumMod val="9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48" name="Rektangel 47">
            <a:extLst>
              <a:ext uri="{FF2B5EF4-FFF2-40B4-BE49-F238E27FC236}">
                <a16:creationId xmlns:a16="http://schemas.microsoft.com/office/drawing/2014/main" id="{E7DC963E-271F-4654-98F5-D21E832C3CBD}"/>
              </a:ext>
            </a:extLst>
          </p:cNvPr>
          <p:cNvSpPr/>
          <p:nvPr/>
        </p:nvSpPr>
        <p:spPr>
          <a:xfrm>
            <a:off x="425418" y="2455384"/>
            <a:ext cx="5493262"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en-GB" sz="1400" b="1" err="1">
                <a:solidFill>
                  <a:prstClr val="black"/>
                </a:solidFill>
                <a:latin typeface="Futura Std Light" panose="020B0402020204020303" pitchFamily="34" charset="0"/>
              </a:rPr>
              <a:t>Översikt</a:t>
            </a:r>
            <a:endParaRPr lang="en-GB" sz="1400" b="1">
              <a:solidFill>
                <a:prstClr val="black"/>
              </a:solidFill>
              <a:latin typeface="Futura Std Light" panose="020B0402020204020303" pitchFamily="34" charset="0"/>
            </a:endParaRPr>
          </a:p>
        </p:txBody>
      </p:sp>
      <p:sp>
        <p:nvSpPr>
          <p:cNvPr id="49" name="Rektangel 48">
            <a:extLst>
              <a:ext uri="{FF2B5EF4-FFF2-40B4-BE49-F238E27FC236}">
                <a16:creationId xmlns:a16="http://schemas.microsoft.com/office/drawing/2014/main" id="{D2A8E5CA-9720-49E4-AA61-3149F986A19B}"/>
              </a:ext>
            </a:extLst>
          </p:cNvPr>
          <p:cNvSpPr/>
          <p:nvPr/>
        </p:nvSpPr>
        <p:spPr>
          <a:xfrm>
            <a:off x="6167852" y="2455384"/>
            <a:ext cx="5742900"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en-GB" sz="1400" b="1" dirty="0">
                <a:solidFill>
                  <a:prstClr val="black"/>
                </a:solidFill>
                <a:latin typeface="Futura Std Light" panose="020B0402020204020303" pitchFamily="34" charset="0"/>
              </a:rPr>
              <a:t>HH&amp;P:s </a:t>
            </a:r>
            <a:r>
              <a:rPr lang="en-GB" sz="1400" b="1" dirty="0" err="1">
                <a:solidFill>
                  <a:prstClr val="black"/>
                </a:solidFill>
                <a:latin typeface="Futura Std Light" panose="020B0402020204020303" pitchFamily="34" charset="0"/>
              </a:rPr>
              <a:t>kommentarer</a:t>
            </a:r>
            <a:endParaRPr lang="en-GB" sz="1400" b="1" dirty="0">
              <a:solidFill>
                <a:prstClr val="black"/>
              </a:solidFill>
              <a:latin typeface="Futura Std Light" panose="020B0402020204020303" pitchFamily="34" charset="0"/>
            </a:endParaRPr>
          </a:p>
        </p:txBody>
      </p:sp>
      <p:sp>
        <p:nvSpPr>
          <p:cNvPr id="10" name="Rectangle 10">
            <a:extLst>
              <a:ext uri="{FF2B5EF4-FFF2-40B4-BE49-F238E27FC236}">
                <a16:creationId xmlns:a16="http://schemas.microsoft.com/office/drawing/2014/main" id="{2F0A75F7-9A3E-4655-8193-DF07073B45DF}"/>
              </a:ext>
            </a:extLst>
          </p:cNvPr>
          <p:cNvSpPr/>
          <p:nvPr/>
        </p:nvSpPr>
        <p:spPr>
          <a:xfrm>
            <a:off x="1818854" y="5918150"/>
            <a:ext cx="2557110" cy="707886"/>
          </a:xfrm>
          <a:prstGeom prst="rect">
            <a:avLst/>
          </a:prstGeom>
        </p:spPr>
        <p:txBody>
          <a:bodyPr wrap="none">
            <a:spAutoFit/>
          </a:bodyPr>
          <a:lstStyle/>
          <a:p>
            <a:pPr algn="l"/>
            <a:r>
              <a:rPr lang="en-US" sz="800">
                <a:solidFill>
                  <a:prstClr val="black"/>
                </a:solidFill>
                <a:latin typeface="Futura Std Light" panose="020B0402020204020303" pitchFamily="34" charset="0"/>
              </a:rPr>
              <a:t>1-9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långt</a:t>
            </a:r>
            <a:r>
              <a:rPr lang="en-US" sz="800">
                <a:solidFill>
                  <a:prstClr val="black"/>
                </a:solidFill>
                <a:latin typeface="Futura Std Light" panose="020B0402020204020303" pitchFamily="34" charset="0"/>
              </a:rPr>
              <a:t> under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10-30</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under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31-69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genomsnittligt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70-90</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över</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a:p>
            <a:pPr algn="l"/>
            <a:r>
              <a:rPr lang="en-US" sz="800">
                <a:solidFill>
                  <a:prstClr val="black"/>
                </a:solidFill>
                <a:latin typeface="Futura Std Light" panose="020B0402020204020303" pitchFamily="34" charset="0"/>
              </a:rPr>
              <a:t>91-99</a:t>
            </a:r>
            <a:r>
              <a:rPr lang="en-US" sz="800" baseline="30000">
                <a:solidFill>
                  <a:prstClr val="black"/>
                </a:solidFill>
                <a:latin typeface="Futura Std Light" panose="020B0402020204020303" pitchFamily="34" charset="0"/>
              </a:rPr>
              <a:t>:e</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percentilen</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anses</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vara</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långt</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över</a:t>
            </a:r>
            <a:r>
              <a:rPr lang="en-US" sz="800">
                <a:solidFill>
                  <a:prstClr val="black"/>
                </a:solidFill>
                <a:latin typeface="Futura Std Light" panose="020B0402020204020303" pitchFamily="34" charset="0"/>
              </a:rPr>
              <a:t> </a:t>
            </a:r>
            <a:r>
              <a:rPr lang="en-US" sz="800" err="1">
                <a:solidFill>
                  <a:prstClr val="black"/>
                </a:solidFill>
                <a:latin typeface="Futura Std Light" panose="020B0402020204020303" pitchFamily="34" charset="0"/>
              </a:rPr>
              <a:t>genomsnittet</a:t>
            </a:r>
            <a:endParaRPr lang="en-US" sz="800">
              <a:solidFill>
                <a:prstClr val="black"/>
              </a:solidFill>
              <a:latin typeface="Futura Std Light" panose="020B0402020204020303" pitchFamily="34" charset="0"/>
            </a:endParaRPr>
          </a:p>
        </p:txBody>
      </p:sp>
      <p:pic>
        <p:nvPicPr>
          <p:cNvPr id="11" name="Picture 9">
            <a:extLst>
              <a:ext uri="{FF2B5EF4-FFF2-40B4-BE49-F238E27FC236}">
                <a16:creationId xmlns:a16="http://schemas.microsoft.com/office/drawing/2014/main" id="{9AE9E28B-203A-458A-84BC-F5952D5D726B}"/>
              </a:ext>
            </a:extLst>
          </p:cNvPr>
          <p:cNvPicPr>
            <a:picLocks noChangeAspect="1"/>
          </p:cNvPicPr>
          <p:nvPr/>
        </p:nvPicPr>
        <p:blipFill>
          <a:blip r:embed="rId3"/>
          <a:stretch>
            <a:fillRect/>
          </a:stretch>
        </p:blipFill>
        <p:spPr>
          <a:xfrm>
            <a:off x="1256752" y="4558204"/>
            <a:ext cx="3830594" cy="1395352"/>
          </a:xfrm>
          <a:prstGeom prst="rect">
            <a:avLst/>
          </a:prstGeom>
        </p:spPr>
      </p:pic>
    </p:spTree>
    <p:extLst>
      <p:ext uri="{BB962C8B-B14F-4D97-AF65-F5344CB8AC3E}">
        <p14:creationId xmlns:p14="http://schemas.microsoft.com/office/powerpoint/2010/main" val="3102609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Box 7">
            <a:extLst>
              <a:ext uri="{FF2B5EF4-FFF2-40B4-BE49-F238E27FC236}">
                <a16:creationId xmlns:a16="http://schemas.microsoft.com/office/drawing/2014/main" id="{B729B7D4-C6F8-45AA-B07C-BE717B2EECD5}"/>
              </a:ext>
            </a:extLst>
          </p:cNvPr>
          <p:cNvSpPr txBox="1"/>
          <p:nvPr/>
        </p:nvSpPr>
        <p:spPr>
          <a:xfrm>
            <a:off x="402784" y="1964626"/>
            <a:ext cx="11220429" cy="4647501"/>
          </a:xfrm>
          <a:prstGeom prst="rect">
            <a:avLst/>
          </a:prstGeom>
          <a:noFill/>
          <a:ln>
            <a:solidFill>
              <a:schemeClr val="tx1">
                <a:lumMod val="8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graphicFrame>
        <p:nvGraphicFramePr>
          <p:cNvPr id="26" name="TableNumerical">
            <a:extLst>
              <a:ext uri="{FF2B5EF4-FFF2-40B4-BE49-F238E27FC236}">
                <a16:creationId xmlns:a16="http://schemas.microsoft.com/office/drawing/2014/main" id="{80278248-AA37-419F-84D6-E06D216EA72E}"/>
              </a:ext>
            </a:extLst>
          </p:cNvPr>
          <p:cNvGraphicFramePr>
            <a:graphicFrameLocks noGrp="1"/>
          </p:cNvGraphicFramePr>
          <p:nvPr>
            <p:extLst>
              <p:ext uri="{D42A27DB-BD31-4B8C-83A1-F6EECF244321}">
                <p14:modId xmlns:p14="http://schemas.microsoft.com/office/powerpoint/2010/main" val="1542246707"/>
              </p:ext>
            </p:extLst>
          </p:nvPr>
        </p:nvGraphicFramePr>
        <p:xfrm>
          <a:off x="683219" y="3651800"/>
          <a:ext cx="10730737" cy="696760"/>
        </p:xfrm>
        <a:graphic>
          <a:graphicData uri="http://schemas.openxmlformats.org/drawingml/2006/table">
            <a:tbl>
              <a:tblPr firstRow="1" firstCol="1" bandRow="1">
                <a:tableStyleId>{5C22544A-7EE6-4342-B048-85BDC9FD1C3A}</a:tableStyleId>
              </a:tblPr>
              <a:tblGrid>
                <a:gridCol w="9405799">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316521">
                <a:tc>
                  <a:txBody>
                    <a:bodyPr/>
                    <a:lstStyle/>
                    <a:p>
                      <a:pPr>
                        <a:spcAft>
                          <a:spcPts val="0"/>
                        </a:spcAft>
                      </a:pPr>
                      <a:r>
                        <a:rPr lang="sv-SE" sz="1600" b="1" noProof="0" dirty="0">
                          <a:solidFill>
                            <a:schemeClr val="bg1"/>
                          </a:solidFill>
                          <a:effectLst/>
                          <a:latin typeface="Futura Std Light" panose="020B0402020204020303" pitchFamily="34" charset="0"/>
                        </a:rPr>
                        <a:t>Numerisk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latin typeface="Calibri"/>
                        </a:rPr>
                        <a:t>99</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Sjöstrands beräknade numeriska färdigheter ligger långt över genomsnittet jämfört med jämförelsegruppen. Hans resultat är bättre än 99 % av personerna i denna grupp. Det innebär att han kommer att vara exceptionellt bra på att förstå eller tolka numeriska data och matematiska beräkningar i jämförelse med gruppen.</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sp>
        <p:nvSpPr>
          <p:cNvPr id="2" name="Rubrik 1"/>
          <p:cNvSpPr>
            <a:spLocks noGrp="1"/>
          </p:cNvSpPr>
          <p:nvPr>
            <p:ph type="title"/>
          </p:nvPr>
        </p:nvSpPr>
        <p:spPr>
          <a:effectLst/>
        </p:spPr>
        <p:txBody>
          <a:bodyPr/>
          <a:lstStyle/>
          <a:p>
            <a:r>
              <a:rPr lang="sv-SE" b="0"/>
              <a:t>Induktiv, Numerisk och Deduktiv förmåga</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89" y="1476738"/>
            <a:ext cx="11122873" cy="523220"/>
          </a:xfrm>
          <a:prstGeom prst="rect">
            <a:avLst/>
          </a:prstGeom>
          <a:noFill/>
        </p:spPr>
        <p:txBody>
          <a:bodyPr wrap="square" rtlCol="0">
            <a:spAutoFit/>
          </a:bodyPr>
          <a:lstStyle/>
          <a:p>
            <a:pPr lvl="0">
              <a:defRPr/>
            </a:pPr>
            <a:r>
              <a:rPr lang="sv-SE" sz="1400">
                <a:solidFill>
                  <a:prstClr val="black"/>
                </a:solidFill>
                <a:latin typeface="Futura Std Light" panose="020B0402020204020303" pitchFamily="34" charset="0"/>
              </a:rPr>
              <a:t>Resultaten på de Induktiva, Numeriska och Deduktiva testerna ger en indikation på vilka typer av uppgifter kandidaten tenderar att ha lätt respektive svårt att genomföra.</a:t>
            </a:r>
          </a:p>
        </p:txBody>
      </p:sp>
      <p:graphicFrame>
        <p:nvGraphicFramePr>
          <p:cNvPr id="25" name="TableInductive">
            <a:extLst>
              <a:ext uri="{FF2B5EF4-FFF2-40B4-BE49-F238E27FC236}">
                <a16:creationId xmlns:a16="http://schemas.microsoft.com/office/drawing/2014/main" id="{634404AF-1970-4A60-8FDB-FFD3E715F07E}"/>
              </a:ext>
            </a:extLst>
          </p:cNvPr>
          <p:cNvGraphicFramePr>
            <a:graphicFrameLocks noGrp="1"/>
          </p:cNvGraphicFramePr>
          <p:nvPr>
            <p:extLst>
              <p:ext uri="{D42A27DB-BD31-4B8C-83A1-F6EECF244321}">
                <p14:modId xmlns:p14="http://schemas.microsoft.com/office/powerpoint/2010/main" val="849775044"/>
              </p:ext>
            </p:extLst>
          </p:nvPr>
        </p:nvGraphicFramePr>
        <p:xfrm>
          <a:off x="683220" y="2121017"/>
          <a:ext cx="10730738" cy="639319"/>
        </p:xfrm>
        <a:graphic>
          <a:graphicData uri="http://schemas.openxmlformats.org/drawingml/2006/table">
            <a:tbl>
              <a:tblPr firstRow="1" firstCol="1" bandRow="1">
                <a:tableStyleId>{5C22544A-7EE6-4342-B048-85BDC9FD1C3A}</a:tableStyleId>
              </a:tblPr>
              <a:tblGrid>
                <a:gridCol w="9405800">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240443">
                <a:tc>
                  <a:txBody>
                    <a:bodyPr/>
                    <a:lstStyle/>
                    <a:p>
                      <a:pPr>
                        <a:spcAft>
                          <a:spcPts val="0"/>
                        </a:spcAft>
                      </a:pPr>
                      <a:r>
                        <a:rPr lang="sv-SE" sz="1600" b="1" noProof="0" dirty="0">
                          <a:solidFill>
                            <a:schemeClr val="bg1"/>
                          </a:solidFill>
                          <a:effectLst/>
                          <a:latin typeface="Futura Std Light" panose="020B0402020204020303" pitchFamily="34" charset="0"/>
                        </a:rPr>
                        <a:t>Induktiv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latin typeface="Calibri"/>
                        </a:rPr>
                        <a:t>99</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Sjöstrands beräknade induktiva, kritiska förmåga ligger långt över genomsnittet i normgruppen. Hans resultat är bättre än 99 % av personerna i gruppen. Det tyder på att han förstår ofullständig information exceptionellt bra och kan lösa nya problem genom att basera lösningarna på grundprinciper.</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graphicFrame>
        <p:nvGraphicFramePr>
          <p:cNvPr id="27" name="TableDeductive">
            <a:extLst>
              <a:ext uri="{FF2B5EF4-FFF2-40B4-BE49-F238E27FC236}">
                <a16:creationId xmlns:a16="http://schemas.microsoft.com/office/drawing/2014/main" id="{7AF758F7-DF6F-45BA-916B-C72E78DF0B30}"/>
              </a:ext>
            </a:extLst>
          </p:cNvPr>
          <p:cNvGraphicFramePr>
            <a:graphicFrameLocks noGrp="1"/>
          </p:cNvGraphicFramePr>
          <p:nvPr>
            <p:extLst>
              <p:ext uri="{D42A27DB-BD31-4B8C-83A1-F6EECF244321}">
                <p14:modId xmlns:p14="http://schemas.microsoft.com/office/powerpoint/2010/main" val="1617709578"/>
              </p:ext>
            </p:extLst>
          </p:nvPr>
        </p:nvGraphicFramePr>
        <p:xfrm>
          <a:off x="683220" y="4996706"/>
          <a:ext cx="10730736" cy="639319"/>
        </p:xfrm>
        <a:graphic>
          <a:graphicData uri="http://schemas.openxmlformats.org/drawingml/2006/table">
            <a:tbl>
              <a:tblPr firstRow="1" firstCol="1" bandRow="1">
                <a:tableStyleId>{5C22544A-7EE6-4342-B048-85BDC9FD1C3A}</a:tableStyleId>
              </a:tblPr>
              <a:tblGrid>
                <a:gridCol w="9405798">
                  <a:extLst>
                    <a:ext uri="{9D8B030D-6E8A-4147-A177-3AD203B41FA5}">
                      <a16:colId xmlns:a16="http://schemas.microsoft.com/office/drawing/2014/main" val="1619610750"/>
                    </a:ext>
                  </a:extLst>
                </a:gridCol>
                <a:gridCol w="1324938">
                  <a:extLst>
                    <a:ext uri="{9D8B030D-6E8A-4147-A177-3AD203B41FA5}">
                      <a16:colId xmlns:a16="http://schemas.microsoft.com/office/drawing/2014/main" val="3588061583"/>
                    </a:ext>
                  </a:extLst>
                </a:gridCol>
              </a:tblGrid>
              <a:tr h="232242">
                <a:tc>
                  <a:txBody>
                    <a:bodyPr/>
                    <a:lstStyle/>
                    <a:p>
                      <a:pPr>
                        <a:spcAft>
                          <a:spcPts val="0"/>
                        </a:spcAft>
                      </a:pPr>
                      <a:r>
                        <a:rPr lang="sv-SE" sz="1600" b="1" noProof="0" dirty="0">
                          <a:solidFill>
                            <a:schemeClr val="bg1"/>
                          </a:solidFill>
                          <a:effectLst/>
                          <a:latin typeface="Futura Std Light" panose="020B0402020204020303" pitchFamily="34" charset="0"/>
                        </a:rPr>
                        <a:t>Deduktiv förmåga</a:t>
                      </a: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r>
                        <a:rPr sz="1700">
                          <a:solidFill>
                            <a:srgbClr val="000000"/>
                          </a:solidFill>
                        </a:rPr>
                        <a:t>88</a:t>
                      </a:r>
                      <a:endParaRPr lang="sv-SE" sz="2000" noProof="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80239">
                <a:tc>
                  <a:txBody>
                    <a:bodyPr/>
                    <a:lstStyle/>
                    <a:p>
                      <a:pPr>
                        <a:spcAft>
                          <a:spcPts val="0"/>
                        </a:spcAft>
                      </a:pPr>
                      <a:r>
                        <a:rPr sz="1000" b="0">
                          <a:solidFill>
                            <a:srgbClr val="000000"/>
                          </a:solidFill>
                          <a:latin typeface="Futura Std Light"/>
                        </a:rPr>
                        <a:t>Lukas Sjöstrand uppvisar en Deduktivt resonemang som ligger över genomsnittet i normgruppen. Hans resultat är bättre än 88 % av individerna i gruppen. Han är troligen väldigt skicklig på att lägga fram logiska argument, komma med goda lösningar utifrån given information och urskilja brister i andras logik. På arbetsplatsen är det troligt att han använder komplex information på ett effektivt sätt och fattar väl avvägda beslut. Han verkar ha förmågan att urskilja och förstå outtalade antaganden i logiska argument samt veta hur han ska hitta lösningar på problem, som håller för ingående granskning.</a:t>
                      </a:r>
                      <a:endParaRPr lang="sv-SE" sz="10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spcAft>
                          <a:spcPts val="0"/>
                        </a:spcAft>
                      </a:pPr>
                      <a:endParaRPr lang="sv-SE" sz="2000" noProof="0" dirty="0">
                        <a:solidFill>
                          <a:schemeClr val="tx1"/>
                        </a:solidFill>
                        <a:effectLst/>
                        <a:latin typeface="Calibri" panose="020F0502020204030204"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solidFill>
                  </a:tcPr>
                </a:tc>
                <a:extLst>
                  <a:ext uri="{0D108BD9-81ED-4DB2-BD59-A6C34878D82A}">
                    <a16:rowId xmlns:a16="http://schemas.microsoft.com/office/drawing/2014/main" val="1258173297"/>
                  </a:ext>
                </a:extLst>
              </a:tr>
            </a:tbl>
          </a:graphicData>
        </a:graphic>
      </p:graphicFrame>
    </p:spTree>
    <p:extLst>
      <p:ext uri="{BB962C8B-B14F-4D97-AF65-F5344CB8AC3E}">
        <p14:creationId xmlns:p14="http://schemas.microsoft.com/office/powerpoint/2010/main" val="9833734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32827" y="5377218"/>
            <a:ext cx="1899530"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Bakgrundskontroll</a:t>
            </a:r>
            <a:endParaRPr lang="sv-SE" sz="3600" b="0">
              <a:solidFill>
                <a:srgbClr val="FF8C00"/>
              </a:solidFill>
              <a:latin typeface="Jellyka - Estrya's Handwriting" panose="02000000000000000000" pitchFamily="2" charset="0"/>
            </a:endParaRPr>
          </a:p>
        </p:txBody>
      </p:sp>
      <p:pic>
        <p:nvPicPr>
          <p:cNvPr id="4" name="Bildobjekt 3" descr="En bild som visar person, utomhus, personer, person&#10;&#10;Automatiskt genererad beskrivning">
            <a:extLst>
              <a:ext uri="{FF2B5EF4-FFF2-40B4-BE49-F238E27FC236}">
                <a16:creationId xmlns:a16="http://schemas.microsoft.com/office/drawing/2014/main" id="{1E6BF50A-D62B-44CF-A282-F7AC8963B9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4999" y="0"/>
            <a:ext cx="10287000" cy="6858000"/>
          </a:xfrm>
          <a:prstGeom prst="rect">
            <a:avLst/>
          </a:prstGeom>
        </p:spPr>
      </p:pic>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13293984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ubrik 1"/>
          <p:cNvSpPr>
            <a:spLocks noGrp="1"/>
          </p:cNvSpPr>
          <p:nvPr>
            <p:ph type="title"/>
          </p:nvPr>
        </p:nvSpPr>
        <p:spPr>
          <a:effectLst/>
        </p:spPr>
        <p:txBody>
          <a:bodyPr/>
          <a:lstStyle/>
          <a:p>
            <a:r>
              <a:rPr lang="sv-SE" b="0"/>
              <a:t>Bakgrundskontroll</a:t>
            </a:r>
          </a:p>
        </p:txBody>
      </p:sp>
      <p:sp>
        <p:nvSpPr>
          <p:cNvPr id="5" name="TextBox 7"/>
          <p:cNvSpPr txBox="1"/>
          <p:nvPr/>
        </p:nvSpPr>
        <p:spPr>
          <a:xfrm>
            <a:off x="757313" y="1895722"/>
            <a:ext cx="4420417" cy="3573154"/>
          </a:xfrm>
          <a:prstGeom prst="rect">
            <a:avLst/>
          </a:prstGeom>
          <a:noFill/>
          <a:ln>
            <a:noFill/>
          </a:ln>
        </p:spPr>
        <p:txBody>
          <a:bodyPr wrap="square" numCol="1" rtlCol="0">
            <a:noAutofit/>
          </a:bodyPr>
          <a:lstStyle/>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Granskning och verifiering av examen</a:t>
            </a:r>
          </a:p>
          <a:p>
            <a:pPr marL="342900" indent="-342900" defTabSz="457200">
              <a:lnSpc>
                <a:spcPct val="114000"/>
              </a:lnSpc>
              <a:spcBef>
                <a:spcPts val="300"/>
              </a:spcBef>
              <a:spcAft>
                <a:spcPts val="200"/>
              </a:spcAft>
              <a:buClr>
                <a:srgbClr val="FF8C00"/>
              </a:buClr>
              <a:buFontTx/>
              <a:buAutoNum type="arabicPeriod"/>
            </a:pPr>
            <a:endParaRPr lang="sv-SE" sz="1400" b="1">
              <a:solidFill>
                <a:prstClr val="black"/>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Kreditkontroll</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Privatekonomi och skulder</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Fastighetsinnehav</a:t>
            </a:r>
          </a:p>
          <a:p>
            <a:pPr marL="800100" lvl="1" indent="-342900" defTabSz="457200">
              <a:lnSpc>
                <a:spcPct val="114000"/>
              </a:lnSpc>
              <a:spcBef>
                <a:spcPts val="300"/>
              </a:spcBef>
              <a:spcAft>
                <a:spcPts val="200"/>
              </a:spcAft>
              <a:buClr>
                <a:srgbClr val="FF8C00"/>
              </a:buClr>
              <a:buFont typeface="Wingdings" panose="05000000000000000000" pitchFamily="2" charset="2"/>
              <a:buChar char="ü"/>
            </a:pPr>
            <a:r>
              <a:rPr lang="sv-SE" sz="1400">
                <a:solidFill>
                  <a:schemeClr val="bg1"/>
                </a:solidFill>
                <a:latin typeface="Futura Std Light" panose="020B0402020204020303" pitchFamily="34" charset="0"/>
              </a:rPr>
              <a:t>Bolagsengagemang</a:t>
            </a:r>
          </a:p>
          <a:p>
            <a:pPr marL="342900" indent="-342900" defTabSz="457200">
              <a:lnSpc>
                <a:spcPct val="114000"/>
              </a:lnSpc>
              <a:spcBef>
                <a:spcPts val="300"/>
              </a:spcBef>
              <a:spcAft>
                <a:spcPts val="200"/>
              </a:spcAft>
              <a:buClr>
                <a:srgbClr val="FF8C00"/>
              </a:buClr>
              <a:buFontTx/>
              <a:buAutoNum type="arabicPeriod"/>
            </a:pPr>
            <a:endParaRPr lang="sv-SE" sz="1400" b="1">
              <a:solidFill>
                <a:schemeClr val="bg1"/>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schemeClr val="bg1"/>
                </a:solidFill>
                <a:latin typeface="Futura Std Light" panose="020B0402020204020303" pitchFamily="34" charset="0"/>
              </a:rPr>
              <a:t>Brottsbelastning</a:t>
            </a:r>
          </a:p>
          <a:p>
            <a:pPr marL="342900" indent="-342900" defTabSz="457200">
              <a:lnSpc>
                <a:spcPct val="114000"/>
              </a:lnSpc>
              <a:spcBef>
                <a:spcPts val="300"/>
              </a:spcBef>
              <a:spcAft>
                <a:spcPts val="200"/>
              </a:spcAft>
              <a:buClr>
                <a:srgbClr val="FF8C00"/>
              </a:buClr>
              <a:buFontTx/>
              <a:buAutoNum type="arabicPeriod"/>
            </a:pPr>
            <a:endParaRPr lang="sv-SE" sz="1400" b="1">
              <a:solidFill>
                <a:prstClr val="black"/>
              </a:solidFill>
              <a:latin typeface="Futura Std Light" panose="020B0402020204020303" pitchFamily="34" charset="0"/>
            </a:endParaRPr>
          </a:p>
          <a:p>
            <a:pPr marL="342900" indent="-342900" defTabSz="457200">
              <a:lnSpc>
                <a:spcPct val="114000"/>
              </a:lnSpc>
              <a:spcBef>
                <a:spcPts val="300"/>
              </a:spcBef>
              <a:spcAft>
                <a:spcPts val="200"/>
              </a:spcAft>
              <a:buClr>
                <a:srgbClr val="FF8C00"/>
              </a:buClr>
              <a:buFontTx/>
              <a:buAutoNum type="arabicPeriod"/>
            </a:pPr>
            <a:r>
              <a:rPr lang="sv-SE" sz="1400" b="1">
                <a:solidFill>
                  <a:prstClr val="black"/>
                </a:solidFill>
                <a:latin typeface="Futura Std Light" panose="020B0402020204020303" pitchFamily="34" charset="0"/>
              </a:rPr>
              <a:t>Internet screening</a:t>
            </a:r>
          </a:p>
          <a:p>
            <a:pPr marL="342900" indent="-342900" defTabSz="457200">
              <a:lnSpc>
                <a:spcPct val="114000"/>
              </a:lnSpc>
              <a:spcBef>
                <a:spcPts val="300"/>
              </a:spcBef>
              <a:spcAft>
                <a:spcPts val="200"/>
              </a:spcAft>
              <a:buClr>
                <a:srgbClr val="FFC000"/>
              </a:buClr>
              <a:buFontTx/>
              <a:buAutoNum type="arabicPeriod"/>
            </a:pPr>
            <a:endParaRPr lang="sv-SE" sz="1400" b="1">
              <a:solidFill>
                <a:prstClr val="black"/>
              </a:solidFill>
              <a:latin typeface="Futura Std Light" panose="020B0402020204020303" pitchFamily="34" charset="0"/>
            </a:endParaRPr>
          </a:p>
          <a:p>
            <a:pPr marL="800100" lvl="1" indent="-342900" defTabSz="457200">
              <a:lnSpc>
                <a:spcPct val="114000"/>
              </a:lnSpc>
              <a:spcBef>
                <a:spcPts val="300"/>
              </a:spcBef>
              <a:spcAft>
                <a:spcPts val="200"/>
              </a:spcAft>
              <a:buClr>
                <a:srgbClr val="FFC000"/>
              </a:buClr>
              <a:buFontTx/>
              <a:buAutoNum type="arabicPeriod"/>
            </a:pPr>
            <a:endParaRPr lang="sv-SE" sz="1400" b="1">
              <a:solidFill>
                <a:prstClr val="black"/>
              </a:solidFill>
              <a:latin typeface="Futura Std Light" panose="020B0402020204020303" pitchFamily="34" charset="0"/>
            </a:endParaRPr>
          </a:p>
          <a:p>
            <a:pPr marL="261938" indent="-261938" defTabSz="457200">
              <a:lnSpc>
                <a:spcPct val="114000"/>
              </a:lnSpc>
              <a:spcBef>
                <a:spcPts val="300"/>
              </a:spcBef>
              <a:spcAft>
                <a:spcPts val="200"/>
              </a:spcAft>
              <a:buClr>
                <a:srgbClr val="EF9C00"/>
              </a:buClr>
              <a:buFont typeface="Arial" panose="020B0604020202020204" pitchFamily="34" charset="0"/>
              <a:buChar char="•"/>
            </a:pPr>
            <a:endParaRPr lang="sv-SE" sz="1200">
              <a:solidFill>
                <a:prstClr val="black"/>
              </a:solidFill>
              <a:latin typeface="Futura Std Light" panose="020B0402020204020303" pitchFamily="34" charset="0"/>
            </a:endParaRPr>
          </a:p>
        </p:txBody>
      </p:sp>
      <p:sp>
        <p:nvSpPr>
          <p:cNvPr id="21" name="Rektangel 20"/>
          <p:cNvSpPr/>
          <p:nvPr/>
        </p:nvSpPr>
        <p:spPr>
          <a:xfrm>
            <a:off x="487490" y="1646181"/>
            <a:ext cx="5431190" cy="4543921"/>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white"/>
              </a:solidFill>
              <a:latin typeface="Futura Std Light" panose="020B0402020204020303" pitchFamily="34" charset="0"/>
            </a:endParaRPr>
          </a:p>
        </p:txBody>
      </p:sp>
      <p:grpSp>
        <p:nvGrpSpPr>
          <p:cNvPr id="3" name="Grupp 2">
            <a:extLst>
              <a:ext uri="{FF2B5EF4-FFF2-40B4-BE49-F238E27FC236}">
                <a16:creationId xmlns:a16="http://schemas.microsoft.com/office/drawing/2014/main" id="{8982101A-DBD7-4C25-B8FE-E1AABCD47DE6}"/>
              </a:ext>
            </a:extLst>
          </p:cNvPr>
          <p:cNvGrpSpPr/>
          <p:nvPr/>
        </p:nvGrpSpPr>
        <p:grpSpPr>
          <a:xfrm>
            <a:off x="4979066" y="1755297"/>
            <a:ext cx="520200" cy="524243"/>
            <a:chOff x="4979066" y="1768807"/>
            <a:chExt cx="520200" cy="524243"/>
          </a:xfrm>
        </p:grpSpPr>
        <p:sp>
          <p:nvSpPr>
            <p:cNvPr id="7" name="Rektangel 6"/>
            <p:cNvSpPr>
              <a:spLocks noChangeAspect="1"/>
            </p:cNvSpPr>
            <p:nvPr/>
          </p:nvSpPr>
          <p:spPr>
            <a:xfrm>
              <a:off x="4979066" y="1895722"/>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4"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1768807"/>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upp 3">
            <a:extLst>
              <a:ext uri="{FF2B5EF4-FFF2-40B4-BE49-F238E27FC236}">
                <a16:creationId xmlns:a16="http://schemas.microsoft.com/office/drawing/2014/main" id="{6BC9DE78-B68D-4D61-8E7C-726B6AF71F7F}"/>
              </a:ext>
            </a:extLst>
          </p:cNvPr>
          <p:cNvGrpSpPr/>
          <p:nvPr/>
        </p:nvGrpSpPr>
        <p:grpSpPr>
          <a:xfrm>
            <a:off x="4985188" y="2348988"/>
            <a:ext cx="520200" cy="526217"/>
            <a:chOff x="4979066" y="2593569"/>
            <a:chExt cx="520200" cy="526217"/>
          </a:xfrm>
        </p:grpSpPr>
        <p:sp>
          <p:nvSpPr>
            <p:cNvPr id="10" name="Rektangel 9"/>
            <p:cNvSpPr>
              <a:spLocks noChangeAspect="1"/>
            </p:cNvSpPr>
            <p:nvPr/>
          </p:nvSpPr>
          <p:spPr>
            <a:xfrm>
              <a:off x="4979066" y="2722458"/>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7"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2593569"/>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upp 5">
            <a:extLst>
              <a:ext uri="{FF2B5EF4-FFF2-40B4-BE49-F238E27FC236}">
                <a16:creationId xmlns:a16="http://schemas.microsoft.com/office/drawing/2014/main" id="{1F0B1725-149A-4B22-9CD4-8BD01E426556}"/>
              </a:ext>
            </a:extLst>
          </p:cNvPr>
          <p:cNvGrpSpPr/>
          <p:nvPr/>
        </p:nvGrpSpPr>
        <p:grpSpPr>
          <a:xfrm>
            <a:off x="4979066" y="3874510"/>
            <a:ext cx="520200" cy="518687"/>
            <a:chOff x="4979066" y="3914551"/>
            <a:chExt cx="520200" cy="518687"/>
          </a:xfrm>
        </p:grpSpPr>
        <p:sp>
          <p:nvSpPr>
            <p:cNvPr id="13" name="Rektangel 12"/>
            <p:cNvSpPr>
              <a:spLocks noChangeAspect="1"/>
            </p:cNvSpPr>
            <p:nvPr/>
          </p:nvSpPr>
          <p:spPr>
            <a:xfrm>
              <a:off x="4979066" y="4035910"/>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8"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3914551"/>
              <a:ext cx="504832" cy="50483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upp 7">
            <a:extLst>
              <a:ext uri="{FF2B5EF4-FFF2-40B4-BE49-F238E27FC236}">
                <a16:creationId xmlns:a16="http://schemas.microsoft.com/office/drawing/2014/main" id="{48FBF0E2-F726-467A-8F54-66698FE748C0}"/>
              </a:ext>
            </a:extLst>
          </p:cNvPr>
          <p:cNvGrpSpPr/>
          <p:nvPr/>
        </p:nvGrpSpPr>
        <p:grpSpPr>
          <a:xfrm>
            <a:off x="4979066" y="4543445"/>
            <a:ext cx="520200" cy="521536"/>
            <a:chOff x="4979066" y="4587110"/>
            <a:chExt cx="520200" cy="521536"/>
          </a:xfrm>
        </p:grpSpPr>
        <p:sp>
          <p:nvSpPr>
            <p:cNvPr id="16" name="Rektangel 15"/>
            <p:cNvSpPr>
              <a:spLocks noChangeAspect="1"/>
            </p:cNvSpPr>
            <p:nvPr/>
          </p:nvSpPr>
          <p:spPr>
            <a:xfrm>
              <a:off x="4979066" y="4711318"/>
              <a:ext cx="397328" cy="397328"/>
            </a:xfrm>
            <a:prstGeom prst="rect">
              <a:avLst/>
            </a:prstGeom>
            <a:noFill/>
            <a:ln w="25400">
              <a:solidFill>
                <a:schemeClr val="tx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a:endParaRPr lang="sv-SE">
                <a:solidFill>
                  <a:prstClr val="black"/>
                </a:solidFill>
                <a:latin typeface="Futura Std Light" panose="020B0402020204020303" pitchFamily="34" charset="0"/>
              </a:endParaRPr>
            </a:p>
          </p:txBody>
        </p:sp>
        <p:pic>
          <p:nvPicPr>
            <p:cNvPr id="19" name="Picture 8" descr="Bildresultat för check mark gre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94434" y="4587110"/>
              <a:ext cx="504832" cy="504832"/>
            </a:xfrm>
            <a:prstGeom prst="rect">
              <a:avLst/>
            </a:prstGeom>
            <a:noFill/>
            <a:extLst>
              <a:ext uri="{909E8E84-426E-40DD-AFC4-6F175D3DCCD1}">
                <a14:hiddenFill xmlns:a14="http://schemas.microsoft.com/office/drawing/2010/main">
                  <a:solidFill>
                    <a:srgbClr val="FFFFFF"/>
                  </a:solidFill>
                </a14:hiddenFill>
              </a:ext>
            </a:extLst>
          </p:spPr>
        </p:pic>
      </p:grpSp>
      <p:sp>
        <p:nvSpPr>
          <p:cNvPr id="20" name="TextBox 7">
            <a:extLst>
              <a:ext uri="{FF2B5EF4-FFF2-40B4-BE49-F238E27FC236}">
                <a16:creationId xmlns:a16="http://schemas.microsoft.com/office/drawing/2014/main" id="{8C27D1A2-4DD8-44D8-9B79-FD0BC4A7B334}"/>
              </a:ext>
            </a:extLst>
          </p:cNvPr>
          <p:cNvSpPr txBox="1"/>
          <p:nvPr/>
        </p:nvSpPr>
        <p:spPr>
          <a:xfrm>
            <a:off x="6167852" y="1646180"/>
            <a:ext cx="5378617" cy="4543922"/>
          </a:xfrm>
          <a:prstGeom prst="rect">
            <a:avLst/>
          </a:prstGeom>
          <a:noFill/>
          <a:ln>
            <a:solidFill>
              <a:schemeClr val="tx1">
                <a:lumMod val="95000"/>
              </a:schemeClr>
            </a:solidFill>
          </a:ln>
        </p:spPr>
        <p:txBody>
          <a:bodyPr wrap="square" numCol="1" rtlCol="0">
            <a:noAutofit/>
          </a:bodyPr>
          <a:lstStyle/>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Kandidatens examen är verifierad med berört lärosäte</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Genomförd kreditkontroll, godkänd av kandidaten, visar på en ordnad ekonomi och inga betalningsanmärkningar eller skulder finns registrerade hos Kronofogden</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Kandidaten har inga bolagsengagemang eller fastigheter i Sverige som direkt eller indirekt konkurrerar med uppdragsgivaren eller kan påverka åtagandet den aktuella rollen innebär</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Vår Internet screening av kandidaten har inte resulterat i några digitala avtryck som är att bedöma som graverande</a:t>
            </a:r>
          </a:p>
          <a:p>
            <a:pPr marL="261938" indent="-261938">
              <a:lnSpc>
                <a:spcPct val="114000"/>
              </a:lnSpc>
              <a:spcBef>
                <a:spcPts val="600"/>
              </a:spcBef>
              <a:spcAft>
                <a:spcPts val="300"/>
              </a:spcAft>
              <a:buClr>
                <a:srgbClr val="FF8C00"/>
              </a:buClr>
              <a:buFont typeface="Wingdings" panose="05000000000000000000" pitchFamily="2" charset="2"/>
              <a:buChar char="§"/>
            </a:pPr>
            <a:r>
              <a:rPr lang="sv-SE" sz="1200" dirty="0">
                <a:solidFill>
                  <a:schemeClr val="bg1"/>
                </a:solidFill>
                <a:latin typeface="Futura Std Light" panose="020B0402020204020303" pitchFamily="34" charset="0"/>
              </a:rPr>
              <a:t>Referenser presenteras i separat rapport</a:t>
            </a: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sym typeface="Wingdings" panose="05000000000000000000" pitchFamily="2" charset="2"/>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15" name="Rektangel 14">
            <a:extLst>
              <a:ext uri="{FF2B5EF4-FFF2-40B4-BE49-F238E27FC236}">
                <a16:creationId xmlns:a16="http://schemas.microsoft.com/office/drawing/2014/main" id="{8CB34F7F-549E-4A73-8568-1F6017A934E0}"/>
              </a:ext>
            </a:extLst>
          </p:cNvPr>
          <p:cNvSpPr/>
          <p:nvPr/>
        </p:nvSpPr>
        <p:spPr>
          <a:xfrm>
            <a:off x="487490" y="1330756"/>
            <a:ext cx="5431190" cy="319941"/>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err="1">
                <a:solidFill>
                  <a:prstClr val="black"/>
                </a:solidFill>
                <a:latin typeface="Futura Std Light" panose="020B0402020204020303" pitchFamily="34" charset="0"/>
              </a:rPr>
              <a:t>Background</a:t>
            </a:r>
            <a:r>
              <a:rPr lang="sv-SE" sz="1400" b="1">
                <a:solidFill>
                  <a:prstClr val="black"/>
                </a:solidFill>
                <a:latin typeface="Futura Std Light" panose="020B0402020204020303" pitchFamily="34" charset="0"/>
              </a:rPr>
              <a:t> Check</a:t>
            </a:r>
          </a:p>
        </p:txBody>
      </p:sp>
      <p:sp>
        <p:nvSpPr>
          <p:cNvPr id="26" name="Rektangel 25">
            <a:extLst>
              <a:ext uri="{FF2B5EF4-FFF2-40B4-BE49-F238E27FC236}">
                <a16:creationId xmlns:a16="http://schemas.microsoft.com/office/drawing/2014/main" id="{92F12C9C-6D8F-4279-8D86-31D46D6FEF23}"/>
              </a:ext>
            </a:extLst>
          </p:cNvPr>
          <p:cNvSpPr/>
          <p:nvPr/>
        </p:nvSpPr>
        <p:spPr>
          <a:xfrm>
            <a:off x="487490" y="1330756"/>
            <a:ext cx="5431190"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Översikt</a:t>
            </a:r>
          </a:p>
        </p:txBody>
      </p:sp>
      <p:sp>
        <p:nvSpPr>
          <p:cNvPr id="27" name="Rektangel 26">
            <a:extLst>
              <a:ext uri="{FF2B5EF4-FFF2-40B4-BE49-F238E27FC236}">
                <a16:creationId xmlns:a16="http://schemas.microsoft.com/office/drawing/2014/main" id="{7C4023DC-00FC-4ADD-9C82-D92D5BD9D579}"/>
              </a:ext>
            </a:extLst>
          </p:cNvPr>
          <p:cNvSpPr/>
          <p:nvPr/>
        </p:nvSpPr>
        <p:spPr>
          <a:xfrm>
            <a:off x="6167852" y="1330756"/>
            <a:ext cx="5378617" cy="315424"/>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2562880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47714389-5B06-41B8-8044-80A78E921D30}"/>
              </a:ext>
            </a:extLst>
          </p:cNvPr>
          <p:cNvSpPr/>
          <p:nvPr/>
        </p:nvSpPr>
        <p:spPr>
          <a:xfrm>
            <a:off x="1043609" y="1033670"/>
            <a:ext cx="9988826" cy="5327373"/>
          </a:xfrm>
          <a:prstGeom prst="rect">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latin typeface="Futura Std Light" panose="020B0402020204020303" pitchFamily="34" charset="0"/>
            </a:endParaRPr>
          </a:p>
        </p:txBody>
      </p:sp>
      <p:sp>
        <p:nvSpPr>
          <p:cNvPr id="2" name="Title 1">
            <a:extLst>
              <a:ext uri="{FF2B5EF4-FFF2-40B4-BE49-F238E27FC236}">
                <a16:creationId xmlns:a16="http://schemas.microsoft.com/office/drawing/2014/main" id="{848F4D95-72D2-4813-8D23-A80E97B437A3}"/>
              </a:ext>
            </a:extLst>
          </p:cNvPr>
          <p:cNvSpPr>
            <a:spLocks noGrp="1"/>
          </p:cNvSpPr>
          <p:nvPr>
            <p:ph type="title"/>
          </p:nvPr>
        </p:nvSpPr>
        <p:spPr>
          <a:effectLst/>
        </p:spPr>
        <p:txBody>
          <a:bodyPr/>
          <a:lstStyle/>
          <a:p>
            <a:r>
              <a:rPr lang="sv-SE" b="0"/>
              <a:t>Vår Metodik</a:t>
            </a:r>
          </a:p>
        </p:txBody>
      </p:sp>
      <p:grpSp>
        <p:nvGrpSpPr>
          <p:cNvPr id="10" name="Group 9">
            <a:extLst>
              <a:ext uri="{FF2B5EF4-FFF2-40B4-BE49-F238E27FC236}">
                <a16:creationId xmlns:a16="http://schemas.microsoft.com/office/drawing/2014/main" id="{A4A9B341-DDCF-4331-A703-C8381B2D6EBA}"/>
              </a:ext>
            </a:extLst>
          </p:cNvPr>
          <p:cNvGrpSpPr/>
          <p:nvPr/>
        </p:nvGrpSpPr>
        <p:grpSpPr>
          <a:xfrm>
            <a:off x="5512702" y="2375565"/>
            <a:ext cx="6648275" cy="3197880"/>
            <a:chOff x="1523999" y="1396999"/>
            <a:chExt cx="6553660" cy="4527936"/>
          </a:xfrm>
        </p:grpSpPr>
        <p:graphicFrame>
          <p:nvGraphicFramePr>
            <p:cNvPr id="11" name="Chart 10">
              <a:extLst>
                <a:ext uri="{FF2B5EF4-FFF2-40B4-BE49-F238E27FC236}">
                  <a16:creationId xmlns:a16="http://schemas.microsoft.com/office/drawing/2014/main" id="{F274E586-9F99-437D-9628-4565574F3C52}"/>
                </a:ext>
              </a:extLst>
            </p:cNvPr>
            <p:cNvGraphicFramePr/>
            <p:nvPr>
              <p:extLst>
                <p:ext uri="{D42A27DB-BD31-4B8C-83A1-F6EECF244321}">
                  <p14:modId xmlns:p14="http://schemas.microsoft.com/office/powerpoint/2010/main" val="58516599"/>
                </p:ext>
              </p:extLst>
            </p:nvPr>
          </p:nvGraphicFramePr>
          <p:xfrm>
            <a:off x="1523999" y="1396999"/>
            <a:ext cx="6553660" cy="4527936"/>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C25CA4F9-9714-4DB2-B621-6D4BDB4060E1}"/>
                </a:ext>
              </a:extLst>
            </p:cNvPr>
            <p:cNvSpPr txBox="1"/>
            <p:nvPr/>
          </p:nvSpPr>
          <p:spPr>
            <a:xfrm>
              <a:off x="3553289" y="2589597"/>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Personlighet</a:t>
              </a:r>
            </a:p>
          </p:txBody>
        </p:sp>
        <p:sp>
          <p:nvSpPr>
            <p:cNvPr id="13" name="TextBox 12">
              <a:extLst>
                <a:ext uri="{FF2B5EF4-FFF2-40B4-BE49-F238E27FC236}">
                  <a16:creationId xmlns:a16="http://schemas.microsoft.com/office/drawing/2014/main" id="{512AB3B9-F757-4132-8D6C-4C56722AFE84}"/>
                </a:ext>
              </a:extLst>
            </p:cNvPr>
            <p:cNvSpPr txBox="1"/>
            <p:nvPr/>
          </p:nvSpPr>
          <p:spPr>
            <a:xfrm>
              <a:off x="3558662" y="4235006"/>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Förmåga</a:t>
              </a:r>
            </a:p>
          </p:txBody>
        </p:sp>
        <p:sp>
          <p:nvSpPr>
            <p:cNvPr id="14" name="TextBox 13">
              <a:extLst>
                <a:ext uri="{FF2B5EF4-FFF2-40B4-BE49-F238E27FC236}">
                  <a16:creationId xmlns:a16="http://schemas.microsoft.com/office/drawing/2014/main" id="{61F90E38-F898-416A-9A31-F0E1E957D3C0}"/>
                </a:ext>
              </a:extLst>
            </p:cNvPr>
            <p:cNvSpPr txBox="1"/>
            <p:nvPr/>
          </p:nvSpPr>
          <p:spPr>
            <a:xfrm>
              <a:off x="4795357" y="2589600"/>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chemeClr val="bg1"/>
                  </a:solidFill>
                  <a:effectLst/>
                  <a:uLnTx/>
                  <a:uFillTx/>
                  <a:latin typeface="Futura Std Light" panose="020B0402020204020303" pitchFamily="34" charset="0"/>
                </a:rPr>
                <a:t>Motivation</a:t>
              </a:r>
            </a:p>
          </p:txBody>
        </p:sp>
        <p:sp>
          <p:nvSpPr>
            <p:cNvPr id="15" name="TextBox 14">
              <a:extLst>
                <a:ext uri="{FF2B5EF4-FFF2-40B4-BE49-F238E27FC236}">
                  <a16:creationId xmlns:a16="http://schemas.microsoft.com/office/drawing/2014/main" id="{29749284-8ED4-4136-897D-BD3EF6054629}"/>
                </a:ext>
              </a:extLst>
            </p:cNvPr>
            <p:cNvSpPr txBox="1"/>
            <p:nvPr/>
          </p:nvSpPr>
          <p:spPr>
            <a:xfrm>
              <a:off x="4795357" y="4235004"/>
              <a:ext cx="1242068" cy="457575"/>
            </a:xfrm>
            <a:prstGeom prst="rect">
              <a:avLst/>
            </a:prstGeom>
            <a:noFill/>
          </p:spPr>
          <p:txBody>
            <a:bodyPr wrap="square" rtlCol="0">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sv-SE" sz="1500" b="0" i="0" u="none" strike="noStrike" kern="0" cap="none" spc="0" normalizeH="0" baseline="0">
                  <a:ln>
                    <a:noFill/>
                  </a:ln>
                  <a:solidFill>
                    <a:srgbClr val="FFFFFF"/>
                  </a:solidFill>
                  <a:effectLst/>
                  <a:uLnTx/>
                  <a:uFillTx/>
                  <a:latin typeface="Futura Std Light" panose="020B0402020204020303" pitchFamily="34" charset="0"/>
                </a:rPr>
                <a:t>Erfarenhet</a:t>
              </a:r>
            </a:p>
          </p:txBody>
        </p:sp>
      </p:grpSp>
      <p:sp>
        <p:nvSpPr>
          <p:cNvPr id="16" name="TextBox 15">
            <a:extLst>
              <a:ext uri="{FF2B5EF4-FFF2-40B4-BE49-F238E27FC236}">
                <a16:creationId xmlns:a16="http://schemas.microsoft.com/office/drawing/2014/main" id="{B0920146-0FB6-4495-9817-5E79659388FA}"/>
              </a:ext>
            </a:extLst>
          </p:cNvPr>
          <p:cNvSpPr txBox="1"/>
          <p:nvPr/>
        </p:nvSpPr>
        <p:spPr bwMode="auto">
          <a:xfrm>
            <a:off x="6511752" y="2249836"/>
            <a:ext cx="1575985"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Beteendepreferenser </a:t>
            </a:r>
          </a:p>
        </p:txBody>
      </p:sp>
      <p:sp>
        <p:nvSpPr>
          <p:cNvPr id="17" name="TextBox 16">
            <a:extLst>
              <a:ext uri="{FF2B5EF4-FFF2-40B4-BE49-F238E27FC236}">
                <a16:creationId xmlns:a16="http://schemas.microsoft.com/office/drawing/2014/main" id="{02BAD6C9-A029-414B-AF73-D8F5C2AE773A}"/>
              </a:ext>
            </a:extLst>
          </p:cNvPr>
          <p:cNvSpPr txBox="1"/>
          <p:nvPr/>
        </p:nvSpPr>
        <p:spPr bwMode="auto">
          <a:xfrm>
            <a:off x="6511752" y="5368038"/>
            <a:ext cx="1794486" cy="646331"/>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Kognitiv förmåga att snabbt prestera i nya situationer</a:t>
            </a:r>
          </a:p>
        </p:txBody>
      </p:sp>
      <p:sp>
        <p:nvSpPr>
          <p:cNvPr id="18" name="TextBox 17">
            <a:extLst>
              <a:ext uri="{FF2B5EF4-FFF2-40B4-BE49-F238E27FC236}">
                <a16:creationId xmlns:a16="http://schemas.microsoft.com/office/drawing/2014/main" id="{A369B2EA-5232-4CFC-9BEA-C5E38ECF0739}"/>
              </a:ext>
            </a:extLst>
          </p:cNvPr>
          <p:cNvSpPr txBox="1"/>
          <p:nvPr/>
        </p:nvSpPr>
        <p:spPr bwMode="auto">
          <a:xfrm>
            <a:off x="9167366" y="5368038"/>
            <a:ext cx="1794486" cy="430887"/>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Bakgrund, kunskaper och erfarenhet</a:t>
            </a:r>
          </a:p>
        </p:txBody>
      </p:sp>
      <p:sp>
        <p:nvSpPr>
          <p:cNvPr id="19" name="TextBox 18">
            <a:extLst>
              <a:ext uri="{FF2B5EF4-FFF2-40B4-BE49-F238E27FC236}">
                <a16:creationId xmlns:a16="http://schemas.microsoft.com/office/drawing/2014/main" id="{99402885-9FC3-45F8-94D1-3E8F85ABCA0F}"/>
              </a:ext>
            </a:extLst>
          </p:cNvPr>
          <p:cNvSpPr txBox="1"/>
          <p:nvPr/>
        </p:nvSpPr>
        <p:spPr bwMode="auto">
          <a:xfrm>
            <a:off x="9167366" y="2236739"/>
            <a:ext cx="1872524" cy="215444"/>
          </a:xfrm>
          <a:prstGeom prst="rect">
            <a:avLst/>
          </a:prstGeom>
          <a:noFill/>
          <a:ln w="9525">
            <a:noFill/>
            <a:miter lim="800000"/>
            <a:headEnd/>
            <a:tailEnd/>
          </a:ln>
          <a:effectLst/>
        </p:spPr>
        <p:txBody>
          <a:bodyPr vert="horz" wrap="square" lIns="0" tIns="0" rIns="0" bIns="0" numCol="1" rtlCol="0" anchor="t" anchorCtr="0" compatLnSpc="1">
            <a:prstTxWarp prst="textNoShape">
              <a:avLst/>
            </a:prstTxWarp>
            <a:spAutoFit/>
          </a:bodyPr>
          <a:lstStyle/>
          <a:p>
            <a:r>
              <a:rPr lang="sv-SE" sz="1400">
                <a:solidFill>
                  <a:schemeClr val="bg1">
                    <a:lumMod val="50000"/>
                  </a:schemeClr>
                </a:solidFill>
                <a:latin typeface="Futura Std Light" panose="020B0402020204020303" pitchFamily="34" charset="0"/>
              </a:rPr>
              <a:t>Personliga drivkrafter</a:t>
            </a:r>
          </a:p>
        </p:txBody>
      </p:sp>
      <p:sp>
        <p:nvSpPr>
          <p:cNvPr id="25" name="Rektangel 24">
            <a:extLst>
              <a:ext uri="{FF2B5EF4-FFF2-40B4-BE49-F238E27FC236}">
                <a16:creationId xmlns:a16="http://schemas.microsoft.com/office/drawing/2014/main" id="{E39B9474-0F4C-4C2B-9AEC-A03548FC3E9D}"/>
              </a:ext>
            </a:extLst>
          </p:cNvPr>
          <p:cNvSpPr/>
          <p:nvPr/>
        </p:nvSpPr>
        <p:spPr>
          <a:xfrm>
            <a:off x="611883" y="1157291"/>
            <a:ext cx="5187600" cy="382136"/>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sv-SE" sz="1400" b="1">
                <a:solidFill>
                  <a:prstClr val="black"/>
                </a:solidFill>
                <a:latin typeface="Futura Std Light" panose="020B0402020204020303" pitchFamily="34" charset="0"/>
              </a:rPr>
              <a:t>Vår metodik</a:t>
            </a:r>
          </a:p>
        </p:txBody>
      </p:sp>
      <p:sp>
        <p:nvSpPr>
          <p:cNvPr id="26" name="Rektangel 26">
            <a:extLst>
              <a:ext uri="{FF2B5EF4-FFF2-40B4-BE49-F238E27FC236}">
                <a16:creationId xmlns:a16="http://schemas.microsoft.com/office/drawing/2014/main" id="{5ECF7AAA-D231-4176-B5EC-65D5110BA4B8}"/>
              </a:ext>
            </a:extLst>
          </p:cNvPr>
          <p:cNvSpPr/>
          <p:nvPr/>
        </p:nvSpPr>
        <p:spPr>
          <a:xfrm>
            <a:off x="6243682" y="1157291"/>
            <a:ext cx="5186318" cy="382136"/>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sv-SE" sz="1400" b="1">
                <a:solidFill>
                  <a:prstClr val="black"/>
                </a:solidFill>
                <a:latin typeface="Futura Std Light" panose="020B0402020204020303" pitchFamily="34" charset="0"/>
              </a:rPr>
              <a:t>Vad vi bedömer</a:t>
            </a:r>
          </a:p>
        </p:txBody>
      </p:sp>
      <p:sp>
        <p:nvSpPr>
          <p:cNvPr id="27" name="Rektangel 27">
            <a:extLst>
              <a:ext uri="{FF2B5EF4-FFF2-40B4-BE49-F238E27FC236}">
                <a16:creationId xmlns:a16="http://schemas.microsoft.com/office/drawing/2014/main" id="{E3974E3A-052C-4C5C-8B09-C7EBB4E2FD5C}"/>
              </a:ext>
            </a:extLst>
          </p:cNvPr>
          <p:cNvSpPr/>
          <p:nvPr/>
        </p:nvSpPr>
        <p:spPr>
          <a:xfrm>
            <a:off x="613166" y="1547448"/>
            <a:ext cx="5186317" cy="4591614"/>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t" anchorCtr="0"/>
          <a:lstStyle/>
          <a:p>
            <a:pPr lvl="0">
              <a:defRPr/>
            </a:pPr>
            <a:endParaRPr lang="sv-SE" sz="400" dirty="0">
              <a:solidFill>
                <a:prstClr val="black"/>
              </a:solidFill>
              <a:latin typeface="Futura Std Light" panose="020B0402020204020303" pitchFamily="34" charset="0"/>
            </a:endParaRPr>
          </a:p>
          <a:p>
            <a:pPr marL="285750" indent="-285750">
              <a:spcBef>
                <a:spcPts val="300"/>
              </a:spcBef>
              <a:spcAft>
                <a:spcPts val="300"/>
              </a:spcAft>
              <a:buClr>
                <a:srgbClr val="FF8C00"/>
              </a:buClr>
              <a:buFont typeface="Wingdings" panose="05000000000000000000" pitchFamily="2" charset="2"/>
              <a:buChar char="§"/>
              <a:defRPr/>
            </a:pPr>
            <a:r>
              <a:rPr lang="sv-SE" sz="1400" dirty="0">
                <a:solidFill>
                  <a:prstClr val="black"/>
                </a:solidFill>
                <a:latin typeface="Futura Std Light" panose="020B0402020204020303" pitchFamily="34" charset="0"/>
              </a:rPr>
              <a:t>På HH&amp;P använder vi oss av metoder som förutser framtida prestationer för att bedöma huruvida en kandidat ska rekommenderas för en roll eller inte</a:t>
            </a:r>
          </a:p>
          <a:p>
            <a:pPr marL="285750" indent="-285750">
              <a:spcBef>
                <a:spcPts val="300"/>
              </a:spcBef>
              <a:spcAft>
                <a:spcPts val="300"/>
              </a:spcAft>
              <a:buClr>
                <a:srgbClr val="FF8C00"/>
              </a:buClr>
              <a:buFont typeface="Wingdings" panose="05000000000000000000" pitchFamily="2" charset="2"/>
              <a:buChar char="§"/>
              <a:defRPr/>
            </a:pPr>
            <a:endParaRPr lang="sv-SE" sz="1400" dirty="0">
              <a:solidFill>
                <a:prstClr val="black"/>
              </a:solidFill>
              <a:latin typeface="Futura Std Light" panose="020B0402020204020303" pitchFamily="34" charset="0"/>
            </a:endParaRPr>
          </a:p>
          <a:p>
            <a:pPr marL="285750" indent="-285750">
              <a:spcBef>
                <a:spcPts val="300"/>
              </a:spcBef>
              <a:spcAft>
                <a:spcPts val="300"/>
              </a:spcAft>
              <a:buClr>
                <a:srgbClr val="FF8C00"/>
              </a:buClr>
              <a:buFont typeface="Wingdings" panose="05000000000000000000" pitchFamily="2" charset="2"/>
              <a:buChar char="§"/>
              <a:defRPr/>
            </a:pPr>
            <a:r>
              <a:rPr lang="sv-SE" sz="1400" dirty="0">
                <a:solidFill>
                  <a:prstClr val="black"/>
                </a:solidFill>
                <a:latin typeface="Futura Std Light" panose="020B0402020204020303" pitchFamily="34" charset="0"/>
              </a:rPr>
              <a:t>Rekommendationerna i den här rapporten är baserade på hur kandidaten har presterat i </a:t>
            </a:r>
            <a:r>
              <a:rPr lang="sv-SE" sz="1400">
                <a:solidFill>
                  <a:prstClr val="black"/>
                </a:solidFill>
                <a:latin typeface="Futura Std Light" panose="020B0402020204020303" pitchFamily="34" charset="0"/>
              </a:rPr>
              <a:t>ett flertal olika </a:t>
            </a:r>
            <a:r>
              <a:rPr lang="sv-SE" sz="1400" dirty="0">
                <a:solidFill>
                  <a:prstClr val="black"/>
                </a:solidFill>
                <a:latin typeface="Futura Std Light" panose="020B0402020204020303" pitchFamily="34" charset="0"/>
              </a:rPr>
              <a:t>övningar:</a:t>
            </a:r>
          </a:p>
          <a:p>
            <a:pPr lvl="0">
              <a:defRPr/>
            </a:pPr>
            <a:endParaRPr lang="sv-SE" sz="1400" dirty="0">
              <a:solidFill>
                <a:prstClr val="black"/>
              </a:solidFill>
              <a:latin typeface="Futura Std Light" panose="020B0402020204020303" pitchFamily="34" charset="0"/>
            </a:endParaRP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Djupintervju där vi tittat på bakgrund och tidigare erfarenhet</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OPQ personlighetsformulär, som beskriver kandidatens typiska sätt att arbeta</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schemeClr val="bg1"/>
                </a:solidFill>
                <a:latin typeface="Futura Std Light"/>
              </a:rPr>
              <a:t>MQ motivationsformulär, som beskriver vad som motiverar och </a:t>
            </a:r>
            <a:r>
              <a:rPr lang="sv-SE" sz="1400" dirty="0" err="1">
                <a:solidFill>
                  <a:schemeClr val="bg1"/>
                </a:solidFill>
                <a:latin typeface="Futura Std Light"/>
              </a:rPr>
              <a:t>demotiverar</a:t>
            </a:r>
            <a:r>
              <a:rPr lang="sv-SE" sz="1400" dirty="0">
                <a:solidFill>
                  <a:schemeClr val="bg1"/>
                </a:solidFill>
                <a:latin typeface="Futura Std Light"/>
              </a:rPr>
              <a:t> kandidaten i arbetet</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Kognitiv förmåga jämfört med en normgrupp av allmän population</a:t>
            </a:r>
          </a:p>
          <a:p>
            <a:pPr marL="742950" lvl="1" indent="-285750">
              <a:spcBef>
                <a:spcPts val="300"/>
              </a:spcBef>
              <a:spcAft>
                <a:spcPts val="300"/>
              </a:spcAft>
              <a:buClr>
                <a:srgbClr val="FF8C00"/>
              </a:buClr>
              <a:buFont typeface="Wingdings" panose="05000000000000000000" pitchFamily="2" charset="2"/>
              <a:buChar char="ü"/>
              <a:defRPr/>
            </a:pPr>
            <a:r>
              <a:rPr lang="sv-SE" sz="1400" dirty="0">
                <a:solidFill>
                  <a:prstClr val="black"/>
                </a:solidFill>
                <a:latin typeface="Futura Std Light" panose="020B0402020204020303" pitchFamily="34" charset="0"/>
              </a:rPr>
              <a:t>Bakgrundskontroll</a:t>
            </a:r>
            <a:endParaRPr lang="sv-SE" sz="1600" dirty="0">
              <a:solidFill>
                <a:prstClr val="black"/>
              </a:solidFill>
              <a:latin typeface="Futura Std Light" panose="020B0402020204020303" pitchFamily="34" charset="0"/>
            </a:endParaRPr>
          </a:p>
        </p:txBody>
      </p:sp>
      <p:sp>
        <p:nvSpPr>
          <p:cNvPr id="28" name="Rektangel 5">
            <a:extLst>
              <a:ext uri="{FF2B5EF4-FFF2-40B4-BE49-F238E27FC236}">
                <a16:creationId xmlns:a16="http://schemas.microsoft.com/office/drawing/2014/main" id="{2DD539A1-A530-4B0F-8597-FF265E489904}"/>
              </a:ext>
            </a:extLst>
          </p:cNvPr>
          <p:cNvSpPr/>
          <p:nvPr/>
        </p:nvSpPr>
        <p:spPr>
          <a:xfrm>
            <a:off x="6243682" y="1547448"/>
            <a:ext cx="5186317" cy="4602192"/>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24955898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descr="En bild som visar person, stående, kvinna, person&#10;&#10;Automatiskt genererad beskrivning">
            <a:extLst>
              <a:ext uri="{FF2B5EF4-FFF2-40B4-BE49-F238E27FC236}">
                <a16:creationId xmlns:a16="http://schemas.microsoft.com/office/drawing/2014/main" id="{A52D34A1-DFCC-4AA9-83A1-60F35FF0CF52}"/>
              </a:ext>
            </a:extLst>
          </p:cNvPr>
          <p:cNvPicPr>
            <a:picLocks noChangeAspect="1"/>
          </p:cNvPicPr>
          <p:nvPr/>
        </p:nvPicPr>
        <p:blipFill>
          <a:blip r:embed="rId2"/>
          <a:stretch>
            <a:fillRect/>
          </a:stretch>
        </p:blipFill>
        <p:spPr>
          <a:xfrm>
            <a:off x="1904999"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43543" y="5377218"/>
            <a:ext cx="2122714"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400" b="0">
                <a:solidFill>
                  <a:schemeClr val="tx1"/>
                </a:solidFill>
                <a:latin typeface="Futura Std Light" panose="020B0402020204020303" pitchFamily="34" charset="0"/>
              </a:rPr>
              <a:t>Sammanfattning &amp; Introduktion</a:t>
            </a:r>
            <a:endParaRPr lang="sv-SE" sz="36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3725341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Box 7">
            <a:extLst>
              <a:ext uri="{FF2B5EF4-FFF2-40B4-BE49-F238E27FC236}">
                <a16:creationId xmlns:a16="http://schemas.microsoft.com/office/drawing/2014/main" id="{5FE8D1FE-C1E9-4C38-B6C8-2728F3E13AAF}"/>
              </a:ext>
            </a:extLst>
          </p:cNvPr>
          <p:cNvSpPr txBox="1"/>
          <p:nvPr/>
        </p:nvSpPr>
        <p:spPr>
          <a:xfrm>
            <a:off x="2720771" y="937845"/>
            <a:ext cx="2568681" cy="1865273"/>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8" name="TextBox 7">
            <a:extLst>
              <a:ext uri="{FF2B5EF4-FFF2-40B4-BE49-F238E27FC236}">
                <a16:creationId xmlns:a16="http://schemas.microsoft.com/office/drawing/2014/main" id="{43CB7D6E-7D31-49AE-907B-47D203B38F6D}"/>
              </a:ext>
            </a:extLst>
          </p:cNvPr>
          <p:cNvSpPr txBox="1"/>
          <p:nvPr/>
        </p:nvSpPr>
        <p:spPr>
          <a:xfrm>
            <a:off x="5442860" y="934377"/>
            <a:ext cx="6452487" cy="1859612"/>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rPr>
              <a:t>Styrkor</a:t>
            </a: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100" dirty="0">
              <a:solidFill>
                <a:prstClr val="black"/>
              </a:solidFill>
              <a:latin typeface="Futura Std Light" panose="020B0402020204020303" pitchFamily="34" charset="0"/>
            </a:endParaRP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Sammanfattning </a:t>
            </a:r>
          </a:p>
        </p:txBody>
      </p:sp>
      <p:sp>
        <p:nvSpPr>
          <p:cNvPr id="5" name="Isosceles Triangle 4">
            <a:extLst>
              <a:ext uri="{FF2B5EF4-FFF2-40B4-BE49-F238E27FC236}">
                <a16:creationId xmlns:a16="http://schemas.microsoft.com/office/drawing/2014/main" id="{91869EEF-5028-4D89-B26A-83D1FA67DE30}"/>
              </a:ext>
            </a:extLst>
          </p:cNvPr>
          <p:cNvSpPr/>
          <p:nvPr/>
        </p:nvSpPr>
        <p:spPr>
          <a:xfrm rot="10800000">
            <a:off x="2028824" y="729842"/>
            <a:ext cx="809625" cy="155510"/>
          </a:xfrm>
          <a:prstGeom prst="triangle">
            <a:avLst/>
          </a:prstGeom>
          <a:solidFill>
            <a:srgbClr val="FF8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41" name="TextBox 7">
            <a:extLst>
              <a:ext uri="{FF2B5EF4-FFF2-40B4-BE49-F238E27FC236}">
                <a16:creationId xmlns:a16="http://schemas.microsoft.com/office/drawing/2014/main" id="{E381ADFF-0370-4EE4-8029-F9955EFDD7C7}"/>
              </a:ext>
            </a:extLst>
          </p:cNvPr>
          <p:cNvSpPr txBox="1"/>
          <p:nvPr/>
        </p:nvSpPr>
        <p:spPr>
          <a:xfrm>
            <a:off x="5442860" y="2900383"/>
            <a:ext cx="6452487" cy="1859612"/>
          </a:xfrm>
          <a:prstGeom prst="rect">
            <a:avLst/>
          </a:prstGeom>
          <a:noFill/>
          <a:ln>
            <a:solidFill>
              <a:schemeClr val="tx1">
                <a:lumMod val="95000"/>
              </a:schemeClr>
            </a:solidFill>
          </a:ln>
        </p:spPr>
        <p:txBody>
          <a:bodyPr wrap="square" numCol="1" rtlCol="0">
            <a:noAutofit/>
          </a:bodyPr>
          <a:lstStyle>
            <a:defPPr>
              <a:defRPr lang="en-SE"/>
            </a:defPPr>
            <a:lvl1pPr marR="0" lvl="0" indent="0" defTabSz="457200" fontAlgn="auto">
              <a:lnSpc>
                <a:spcPct val="114000"/>
              </a:lnSpc>
              <a:spcBef>
                <a:spcPts val="300"/>
              </a:spcBef>
              <a:spcAft>
                <a:spcPts val="200"/>
              </a:spcAft>
              <a:buClr>
                <a:srgbClr val="ED515C">
                  <a:lumMod val="75000"/>
                </a:srgbClr>
              </a:buClr>
              <a:buSzTx/>
              <a:buFontTx/>
              <a:buNone/>
              <a:tabLst/>
              <a:defRPr kumimoji="0" sz="1400" b="1" i="0" u="none" strike="noStrike" cap="none" spc="0" normalizeH="0" baseline="0">
                <a:ln>
                  <a:noFill/>
                </a:ln>
                <a:solidFill>
                  <a:prstClr val="black"/>
                </a:solidFill>
                <a:effectLst/>
                <a:uLnTx/>
                <a:uFillTx/>
                <a:latin typeface="Futura Std Light" panose="020B0402020204020303" pitchFamily="34" charset="0"/>
              </a:defRPr>
            </a:lvl1pPr>
          </a:lstStyle>
          <a:p>
            <a:r>
              <a:rPr lang="sv-SE" dirty="0"/>
              <a:t>Potentiella riskfaktorer</a:t>
            </a:r>
          </a:p>
          <a:p>
            <a:pPr marL="261938" marR="0" lvl="0" indent="-261938"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1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42" name="TextBox 7">
            <a:extLst>
              <a:ext uri="{FF2B5EF4-FFF2-40B4-BE49-F238E27FC236}">
                <a16:creationId xmlns:a16="http://schemas.microsoft.com/office/drawing/2014/main" id="{7ED11A8F-3289-4F65-ADDE-40CAF05256B7}"/>
              </a:ext>
            </a:extLst>
          </p:cNvPr>
          <p:cNvSpPr txBox="1"/>
          <p:nvPr/>
        </p:nvSpPr>
        <p:spPr>
          <a:xfrm>
            <a:off x="164022" y="4866389"/>
            <a:ext cx="11731325" cy="1859612"/>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rPr>
              <a:t>Rekommendationer &amp; </a:t>
            </a:r>
            <a:r>
              <a:rPr kumimoji="0" lang="sv-SE" sz="1400" b="1" i="0" u="none" strike="noStrike" kern="1200" cap="none" spc="0" normalizeH="0" baseline="0" noProof="0" dirty="0" err="1">
                <a:ln>
                  <a:noFill/>
                </a:ln>
                <a:solidFill>
                  <a:prstClr val="black"/>
                </a:solidFill>
                <a:effectLst/>
                <a:uLnTx/>
                <a:uFillTx/>
                <a:latin typeface="Futura Std Light" panose="020B0402020204020303" pitchFamily="34" charset="0"/>
              </a:rPr>
              <a:t>Onboarding</a:t>
            </a:r>
            <a:endParaRPr kumimoji="0" lang="sv-SE" sz="1400" b="1" i="0" u="none" strike="noStrike" kern="1200" cap="none" spc="0" normalizeH="0" baseline="0" noProof="0" dirty="0">
              <a:ln>
                <a:noFill/>
              </a:ln>
              <a:solidFill>
                <a:prstClr val="black"/>
              </a:solidFill>
              <a:effectLst/>
              <a:uLnTx/>
              <a:uFillTx/>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100" dirty="0">
              <a:solidFill>
                <a:prstClr val="black"/>
              </a:solidFill>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ndParaRPr>
          </a:p>
        </p:txBody>
      </p:sp>
      <p:sp>
        <p:nvSpPr>
          <p:cNvPr id="40" name="TextBox 7">
            <a:extLst>
              <a:ext uri="{FF2B5EF4-FFF2-40B4-BE49-F238E27FC236}">
                <a16:creationId xmlns:a16="http://schemas.microsoft.com/office/drawing/2014/main" id="{4489F2D0-A081-4187-B0BC-EBA8D8AC3D8E}"/>
              </a:ext>
            </a:extLst>
          </p:cNvPr>
          <p:cNvSpPr txBox="1"/>
          <p:nvPr/>
        </p:nvSpPr>
        <p:spPr>
          <a:xfrm>
            <a:off x="158558" y="937845"/>
            <a:ext cx="2427567" cy="1865273"/>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43" name="TextBox 7">
            <a:extLst>
              <a:ext uri="{FF2B5EF4-FFF2-40B4-BE49-F238E27FC236}">
                <a16:creationId xmlns:a16="http://schemas.microsoft.com/office/drawing/2014/main" id="{4EA3770B-3938-4056-8768-AC6DD3061601}"/>
              </a:ext>
            </a:extLst>
          </p:cNvPr>
          <p:cNvSpPr txBox="1"/>
          <p:nvPr/>
        </p:nvSpPr>
        <p:spPr>
          <a:xfrm>
            <a:off x="164022" y="991079"/>
            <a:ext cx="2035286"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Erfarenhet</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44" name="Table 25">
            <a:extLst>
              <a:ext uri="{FF2B5EF4-FFF2-40B4-BE49-F238E27FC236}">
                <a16:creationId xmlns:a16="http://schemas.microsoft.com/office/drawing/2014/main" id="{B2F835A7-64AD-4844-98FE-CDC46DC806F0}"/>
              </a:ext>
            </a:extLst>
          </p:cNvPr>
          <p:cNvGraphicFramePr>
            <a:graphicFrameLocks noGrp="1"/>
          </p:cNvGraphicFramePr>
          <p:nvPr>
            <p:extLst>
              <p:ext uri="{D42A27DB-BD31-4B8C-83A1-F6EECF244321}">
                <p14:modId xmlns:p14="http://schemas.microsoft.com/office/powerpoint/2010/main" val="1905231900"/>
              </p:ext>
            </p:extLst>
          </p:nvPr>
        </p:nvGraphicFramePr>
        <p:xfrm>
          <a:off x="250706" y="1247619"/>
          <a:ext cx="2307472" cy="914640"/>
        </p:xfrm>
        <a:graphic>
          <a:graphicData uri="http://schemas.openxmlformats.org/drawingml/2006/table">
            <a:tbl>
              <a:tblPr firstCol="1"/>
              <a:tblGrid>
                <a:gridCol w="1785973">
                  <a:extLst>
                    <a:ext uri="{9D8B030D-6E8A-4147-A177-3AD203B41FA5}">
                      <a16:colId xmlns:a16="http://schemas.microsoft.com/office/drawing/2014/main" val="1619610750"/>
                    </a:ext>
                  </a:extLst>
                </a:gridCol>
                <a:gridCol w="521499">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Erfarenhet 1</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en-GB" sz="800">
                          <a:effectLst/>
                          <a:latin typeface="Futura Std Light" panose="020B0402020204020303" pitchFamily="34" charset="0"/>
                        </a:rPr>
                        <a:t> </a:t>
                      </a:r>
                      <a:endParaRPr lang="en-SE" sz="80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A7FC67"/>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Erfarenhet 2</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r>
                        <a:rPr lang="en-GB" sz="800">
                          <a:effectLst/>
                          <a:latin typeface="Futura Std Light" panose="020B0402020204020303" pitchFamily="34" charset="0"/>
                        </a:rPr>
                        <a:t> </a:t>
                      </a:r>
                      <a:endParaRPr lang="en-SE" sz="80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6BE152"/>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rPr>
                        <a:t>Erfarenhet 3</a:t>
                      </a:r>
                      <a:endPar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r>
                        <a:rPr lang="en-GB" sz="800">
                          <a:solidFill>
                            <a:srgbClr val="FFFF00"/>
                          </a:solidFill>
                          <a:effectLst/>
                          <a:highlight>
                            <a:srgbClr val="FFFF00"/>
                          </a:highlight>
                          <a:latin typeface="Futura Std Light" panose="020B0402020204020303" pitchFamily="34" charset="0"/>
                        </a:rPr>
                        <a:t> </a:t>
                      </a:r>
                      <a:endParaRPr lang="en-SE" sz="800">
                        <a:solidFill>
                          <a:srgbClr val="FFFF00"/>
                        </a:solidFill>
                        <a:effectLst/>
                        <a:highlight>
                          <a:srgbClr val="FFFF00"/>
                        </a:highligh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FFD579"/>
                    </a:solidFill>
                  </a:tcPr>
                </a:tc>
                <a:extLst>
                  <a:ext uri="{0D108BD9-81ED-4DB2-BD59-A6C34878D82A}">
                    <a16:rowId xmlns:a16="http://schemas.microsoft.com/office/drawing/2014/main" val="3690757036"/>
                  </a:ext>
                </a:extLst>
              </a:tr>
            </a:tbl>
          </a:graphicData>
        </a:graphic>
      </p:graphicFrame>
      <p:sp>
        <p:nvSpPr>
          <p:cNvPr id="46" name="TextBox 7">
            <a:extLst>
              <a:ext uri="{FF2B5EF4-FFF2-40B4-BE49-F238E27FC236}">
                <a16:creationId xmlns:a16="http://schemas.microsoft.com/office/drawing/2014/main" id="{3BB94B3F-0124-4E29-8129-59DCD2037F3E}"/>
              </a:ext>
            </a:extLst>
          </p:cNvPr>
          <p:cNvSpPr txBox="1"/>
          <p:nvPr/>
        </p:nvSpPr>
        <p:spPr>
          <a:xfrm>
            <a:off x="2666320" y="969836"/>
            <a:ext cx="1267640" cy="277784"/>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Personlighet</a:t>
            </a:r>
          </a:p>
        </p:txBody>
      </p:sp>
      <p:sp>
        <p:nvSpPr>
          <p:cNvPr id="48" name="TextBox 7">
            <a:extLst>
              <a:ext uri="{FF2B5EF4-FFF2-40B4-BE49-F238E27FC236}">
                <a16:creationId xmlns:a16="http://schemas.microsoft.com/office/drawing/2014/main" id="{B29ECD30-7E50-45C7-B94A-F8D32E08F10F}"/>
              </a:ext>
            </a:extLst>
          </p:cNvPr>
          <p:cNvSpPr txBox="1"/>
          <p:nvPr/>
        </p:nvSpPr>
        <p:spPr>
          <a:xfrm>
            <a:off x="164022" y="2900383"/>
            <a:ext cx="2427567" cy="1859612"/>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49" name="TextBox 7">
            <a:extLst>
              <a:ext uri="{FF2B5EF4-FFF2-40B4-BE49-F238E27FC236}">
                <a16:creationId xmlns:a16="http://schemas.microsoft.com/office/drawing/2014/main" id="{E5B765C0-AFB5-403C-9EC0-44DD288EE4E0}"/>
              </a:ext>
            </a:extLst>
          </p:cNvPr>
          <p:cNvSpPr txBox="1"/>
          <p:nvPr/>
        </p:nvSpPr>
        <p:spPr>
          <a:xfrm>
            <a:off x="164022" y="2900383"/>
            <a:ext cx="2410872"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lang="sv-SE" sz="1100" b="1">
                <a:solidFill>
                  <a:prstClr val="black"/>
                </a:solidFill>
                <a:latin typeface="Futura Std Light" panose="020B0402020204020303" pitchFamily="34" charset="0"/>
              </a:rPr>
              <a:t>Motivation</a:t>
            </a:r>
            <a:endParaRPr kumimoji="0" lang="sv-SE" sz="1100" b="1" i="0" u="none" strike="noStrike" kern="1200" cap="none" spc="0" normalizeH="0" baseline="0" noProof="0">
              <a:ln>
                <a:noFill/>
              </a:ln>
              <a:solidFill>
                <a:prstClr val="black"/>
              </a:solidFill>
              <a:effectLst/>
              <a:uLnTx/>
              <a:uFillTx/>
              <a:latin typeface="Futura Std Light" panose="020B0402020204020303" pitchFamily="34" charset="0"/>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50" name="TableDrivers">
            <a:extLst>
              <a:ext uri="{FF2B5EF4-FFF2-40B4-BE49-F238E27FC236}">
                <a16:creationId xmlns:a16="http://schemas.microsoft.com/office/drawing/2014/main" id="{03550C54-1217-4E78-A811-2C134936A5D0}"/>
              </a:ext>
            </a:extLst>
          </p:cNvPr>
          <p:cNvGraphicFramePr>
            <a:graphicFrameLocks noGrp="1"/>
          </p:cNvGraphicFramePr>
          <p:nvPr>
            <p:extLst>
              <p:ext uri="{D42A27DB-BD31-4B8C-83A1-F6EECF244321}">
                <p14:modId xmlns:p14="http://schemas.microsoft.com/office/powerpoint/2010/main" val="49632979"/>
              </p:ext>
            </p:extLst>
          </p:nvPr>
        </p:nvGraphicFramePr>
        <p:xfrm>
          <a:off x="256472" y="3220188"/>
          <a:ext cx="2307472" cy="1529539"/>
        </p:xfrm>
        <a:graphic>
          <a:graphicData uri="http://schemas.openxmlformats.org/drawingml/2006/table">
            <a:tbl>
              <a:tblPr firstCol="1"/>
              <a:tblGrid>
                <a:gridCol w="1777427">
                  <a:extLst>
                    <a:ext uri="{9D8B030D-6E8A-4147-A177-3AD203B41FA5}">
                      <a16:colId xmlns:a16="http://schemas.microsoft.com/office/drawing/2014/main" val="1619610750"/>
                    </a:ext>
                  </a:extLst>
                </a:gridCol>
                <a:gridCol w="530045">
                  <a:extLst>
                    <a:ext uri="{9D8B030D-6E8A-4147-A177-3AD203B41FA5}">
                      <a16:colId xmlns:a16="http://schemas.microsoft.com/office/drawing/2014/main" val="3588061583"/>
                    </a:ext>
                  </a:extLst>
                </a:gridCol>
              </a:tblGrid>
              <a:tr h="303310">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14047">
                <a:tc>
                  <a:txBody>
                    <a:bodyPr/>
                    <a:lstStyle/>
                    <a:p>
                      <a:pPr>
                        <a:spcAft>
                          <a:spcPts val="0"/>
                        </a:spcAft>
                      </a:pPr>
                      <a:endParaRPr lang="en-SE" sz="800" b="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51" name="TextBox 7">
            <a:extLst>
              <a:ext uri="{FF2B5EF4-FFF2-40B4-BE49-F238E27FC236}">
                <a16:creationId xmlns:a16="http://schemas.microsoft.com/office/drawing/2014/main" id="{DA02ACE4-2FC2-449A-B4C6-A710E250D5A3}"/>
              </a:ext>
            </a:extLst>
          </p:cNvPr>
          <p:cNvSpPr txBox="1"/>
          <p:nvPr/>
        </p:nvSpPr>
        <p:spPr>
          <a:xfrm>
            <a:off x="2724537" y="2900383"/>
            <a:ext cx="2568681" cy="1859612"/>
          </a:xfrm>
          <a:prstGeom prst="rect">
            <a:avLst/>
          </a:prstGeom>
          <a:solidFill>
            <a:schemeClr val="tx1">
              <a:lumMod val="95000"/>
            </a:schemeClr>
          </a:solidFill>
          <a:ln>
            <a:solidFill>
              <a:schemeClr val="tx1">
                <a:lumMod val="85000"/>
              </a:schemeClr>
            </a:solidFill>
          </a:ln>
        </p:spPr>
        <p:txBody>
          <a:bodyPr wrap="square" numCol="1" rtlCol="0">
            <a:noAutofit/>
          </a:bodyPr>
          <a:lstStyle/>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sp>
        <p:nvSpPr>
          <p:cNvPr id="52" name="TextBox 7">
            <a:extLst>
              <a:ext uri="{FF2B5EF4-FFF2-40B4-BE49-F238E27FC236}">
                <a16:creationId xmlns:a16="http://schemas.microsoft.com/office/drawing/2014/main" id="{23E8E475-A7EA-4FA8-BD1C-86D572B3C623}"/>
              </a:ext>
            </a:extLst>
          </p:cNvPr>
          <p:cNvSpPr txBox="1"/>
          <p:nvPr/>
        </p:nvSpPr>
        <p:spPr>
          <a:xfrm>
            <a:off x="2724536" y="2942405"/>
            <a:ext cx="1267640" cy="426841"/>
          </a:xfrm>
          <a:prstGeom prst="rect">
            <a:avLst/>
          </a:prstGeom>
          <a:noFill/>
          <a:ln>
            <a:noFill/>
          </a:ln>
        </p:spPr>
        <p:txBody>
          <a:bodyPr wrap="square" numCol="1" rtlCol="0">
            <a:noAutofit/>
          </a:bodyPr>
          <a:lstStyle/>
          <a:p>
            <a:pPr marL="0" marR="0" lvl="0" indent="0" algn="l"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100" b="1" i="0" u="none" strike="noStrike" kern="1200" cap="none" spc="0" normalizeH="0" baseline="0" noProof="0">
                <a:ln>
                  <a:noFill/>
                </a:ln>
                <a:solidFill>
                  <a:prstClr val="black"/>
                </a:solidFill>
                <a:effectLst/>
                <a:uLnTx/>
                <a:uFillTx/>
                <a:latin typeface="Futura Std Light" panose="020B0402020204020303" pitchFamily="34" charset="0"/>
              </a:rPr>
              <a:t>Förmåga</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ndParaRPr>
          </a:p>
        </p:txBody>
      </p:sp>
      <p:graphicFrame>
        <p:nvGraphicFramePr>
          <p:cNvPr id="53" name="TableAbility">
            <a:extLst>
              <a:ext uri="{FF2B5EF4-FFF2-40B4-BE49-F238E27FC236}">
                <a16:creationId xmlns:a16="http://schemas.microsoft.com/office/drawing/2014/main" id="{9750F4FB-991A-4A28-A67F-EC0934B601E2}"/>
              </a:ext>
            </a:extLst>
          </p:cNvPr>
          <p:cNvGraphicFramePr>
            <a:graphicFrameLocks noGrp="1"/>
          </p:cNvGraphicFramePr>
          <p:nvPr>
            <p:extLst>
              <p:ext uri="{D42A27DB-BD31-4B8C-83A1-F6EECF244321}">
                <p14:modId xmlns:p14="http://schemas.microsoft.com/office/powerpoint/2010/main" val="2811415505"/>
              </p:ext>
            </p:extLst>
          </p:nvPr>
        </p:nvGraphicFramePr>
        <p:xfrm>
          <a:off x="2738163" y="3220188"/>
          <a:ext cx="2538727" cy="1215492"/>
        </p:xfrm>
        <a:graphic>
          <a:graphicData uri="http://schemas.openxmlformats.org/drawingml/2006/table">
            <a:tbl>
              <a:tblPr firstCol="1"/>
              <a:tblGrid>
                <a:gridCol w="1997926">
                  <a:extLst>
                    <a:ext uri="{9D8B030D-6E8A-4147-A177-3AD203B41FA5}">
                      <a16:colId xmlns:a16="http://schemas.microsoft.com/office/drawing/2014/main" val="1619610750"/>
                    </a:ext>
                  </a:extLst>
                </a:gridCol>
                <a:gridCol w="540801">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Generell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lgn="ctr">
                        <a:lnSpc>
                          <a:spcPct val="200000"/>
                        </a:lnSpc>
                        <a:spcAft>
                          <a:spcPts val="0"/>
                        </a:spcAft>
                      </a:pPr>
                      <a:r>
                        <a:rPr sz="800" b="0">
                          <a:solidFill>
                            <a:srgbClr val="000000"/>
                          </a:solidFill>
                          <a:latin typeface="Futura Std Light"/>
                        </a:rPr>
                        <a:t>94</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Induktiv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99</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Numerisk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99</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Deduktiv förmåga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lgn="ctr">
                        <a:lnSpc>
                          <a:spcPct val="200000"/>
                        </a:lnSpc>
                        <a:spcAft>
                          <a:spcPts val="0"/>
                        </a:spcAft>
                      </a:pPr>
                      <a:r>
                        <a:rPr sz="800" b="0">
                          <a:solidFill>
                            <a:srgbClr val="000000"/>
                          </a:solidFill>
                          <a:latin typeface="Futura Std Light"/>
                        </a:rPr>
                        <a:t>88</a:t>
                      </a: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bl>
          </a:graphicData>
        </a:graphic>
      </p:graphicFrame>
      <p:graphicFrame>
        <p:nvGraphicFramePr>
          <p:cNvPr id="45" name="TablePersonality">
            <a:extLst>
              <a:ext uri="{FF2B5EF4-FFF2-40B4-BE49-F238E27FC236}">
                <a16:creationId xmlns:a16="http://schemas.microsoft.com/office/drawing/2014/main" id="{0859978F-5BD1-454F-A31C-39AD82A4D6B5}"/>
              </a:ext>
            </a:extLst>
          </p:cNvPr>
          <p:cNvGraphicFramePr>
            <a:graphicFrameLocks noGrp="1"/>
          </p:cNvGraphicFramePr>
          <p:nvPr>
            <p:extLst>
              <p:ext uri="{D42A27DB-BD31-4B8C-83A1-F6EECF244321}">
                <p14:modId xmlns:p14="http://schemas.microsoft.com/office/powerpoint/2010/main" val="3671304415"/>
              </p:ext>
            </p:extLst>
          </p:nvPr>
        </p:nvGraphicFramePr>
        <p:xfrm>
          <a:off x="2738163" y="1247619"/>
          <a:ext cx="2538727" cy="1529539"/>
        </p:xfrm>
        <a:graphic>
          <a:graphicData uri="http://schemas.openxmlformats.org/drawingml/2006/table">
            <a:tbl>
              <a:tblPr firstCol="1"/>
              <a:tblGrid>
                <a:gridCol w="2013299">
                  <a:extLst>
                    <a:ext uri="{9D8B030D-6E8A-4147-A177-3AD203B41FA5}">
                      <a16:colId xmlns:a16="http://schemas.microsoft.com/office/drawing/2014/main" val="1619610750"/>
                    </a:ext>
                  </a:extLst>
                </a:gridCol>
                <a:gridCol w="525428">
                  <a:extLst>
                    <a:ext uri="{9D8B030D-6E8A-4147-A177-3AD203B41FA5}">
                      <a16:colId xmlns:a16="http://schemas.microsoft.com/office/drawing/2014/main" val="3588061583"/>
                    </a:ext>
                  </a:extLst>
                </a:gridCol>
              </a:tblGrid>
              <a:tr h="30331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Besluta och starta aktiviteter</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17541">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Övertala och påverka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29378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Skriva och rapportera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00852">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Tillämpa expertis och teknologi</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14047">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8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Analysera</a:t>
                      </a:r>
                    </a:p>
                  </a:txBody>
                  <a:tcPr marL="112717" marR="112717" marT="0" marB="0"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457200" rtl="0" eaLnBrk="1" latinLnBrk="0" hangingPunct="1">
                        <a:defRPr sz="1800" kern="1200">
                          <a:solidFill>
                            <a:schemeClr val="dk1"/>
                          </a:solidFill>
                          <a:latin typeface="Century Gothic"/>
                        </a:defRPr>
                      </a:lvl1pPr>
                      <a:lvl2pPr marL="457200" algn="l" defTabSz="457200" rtl="0" eaLnBrk="1" latinLnBrk="0" hangingPunct="1">
                        <a:defRPr sz="1800" kern="1200">
                          <a:solidFill>
                            <a:schemeClr val="dk1"/>
                          </a:solidFill>
                          <a:latin typeface="Century Gothic"/>
                        </a:defRPr>
                      </a:lvl2pPr>
                      <a:lvl3pPr marL="914400" algn="l" defTabSz="457200" rtl="0" eaLnBrk="1" latinLnBrk="0" hangingPunct="1">
                        <a:defRPr sz="1800" kern="1200">
                          <a:solidFill>
                            <a:schemeClr val="dk1"/>
                          </a:solidFill>
                          <a:latin typeface="Century Gothic"/>
                        </a:defRPr>
                      </a:lvl3pPr>
                      <a:lvl4pPr marL="1371600" algn="l" defTabSz="457200" rtl="0" eaLnBrk="1" latinLnBrk="0" hangingPunct="1">
                        <a:defRPr sz="1800" kern="1200">
                          <a:solidFill>
                            <a:schemeClr val="dk1"/>
                          </a:solidFill>
                          <a:latin typeface="Century Gothic"/>
                        </a:defRPr>
                      </a:lvl4pPr>
                      <a:lvl5pPr marL="1828800" algn="l" defTabSz="457200" rtl="0" eaLnBrk="1" latinLnBrk="0" hangingPunct="1">
                        <a:defRPr sz="1800" kern="1200">
                          <a:solidFill>
                            <a:schemeClr val="dk1"/>
                          </a:solidFill>
                          <a:latin typeface="Century Gothic"/>
                        </a:defRPr>
                      </a:lvl5pPr>
                      <a:lvl6pPr marL="2286000" algn="l" defTabSz="457200" rtl="0" eaLnBrk="1" latinLnBrk="0" hangingPunct="1">
                        <a:defRPr sz="1800" kern="1200">
                          <a:solidFill>
                            <a:schemeClr val="dk1"/>
                          </a:solidFill>
                          <a:latin typeface="Century Gothic"/>
                        </a:defRPr>
                      </a:lvl6pPr>
                      <a:lvl7pPr marL="2743200" algn="l" defTabSz="457200" rtl="0" eaLnBrk="1" latinLnBrk="0" hangingPunct="1">
                        <a:defRPr sz="1800" kern="1200">
                          <a:solidFill>
                            <a:schemeClr val="dk1"/>
                          </a:solidFill>
                          <a:latin typeface="Century Gothic"/>
                        </a:defRPr>
                      </a:lvl7pPr>
                      <a:lvl8pPr marL="3200400" algn="l" defTabSz="457200" rtl="0" eaLnBrk="1" latinLnBrk="0" hangingPunct="1">
                        <a:defRPr sz="1800" kern="1200">
                          <a:solidFill>
                            <a:schemeClr val="dk1"/>
                          </a:solidFill>
                          <a:latin typeface="Century Gothic"/>
                        </a:defRPr>
                      </a:lvl8pPr>
                      <a:lvl9pPr marL="3657600" algn="l" defTabSz="457200" rtl="0" eaLnBrk="1" latinLnBrk="0" hangingPunct="1">
                        <a:defRPr sz="1800" kern="1200">
                          <a:solidFill>
                            <a:schemeClr val="dk1"/>
                          </a:solidFill>
                          <a:latin typeface="Century Gothic"/>
                        </a:defRPr>
                      </a:lvl9pPr>
                    </a:lstStyle>
                    <a:p>
                      <a:pPr>
                        <a:spcAft>
                          <a:spcPts val="0"/>
                        </a:spcAft>
                      </a:pPr>
                      <a:endParaRPr lang="sv-SE" sz="800" noProof="0" dirty="0">
                        <a:effectLst/>
                        <a:latin typeface="Futura Std Light" panose="020B0402020204020303" pitchFamily="34" charset="0"/>
                        <a:ea typeface="Calibri" panose="020F0502020204030204" pitchFamily="34" charset="0"/>
                        <a:cs typeface="Times New Roman" panose="02020603050405020304" pitchFamily="18" charset="0"/>
                      </a:endParaRPr>
                    </a:p>
                  </a:txBody>
                  <a:tcPr marL="112717" marR="112717"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Tree>
    <p:extLst>
      <p:ext uri="{BB962C8B-B14F-4D97-AF65-F5344CB8AC3E}">
        <p14:creationId xmlns:p14="http://schemas.microsoft.com/office/powerpoint/2010/main" val="6777905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ktangel 2">
            <a:extLst>
              <a:ext uri="{FF2B5EF4-FFF2-40B4-BE49-F238E27FC236}">
                <a16:creationId xmlns:a16="http://schemas.microsoft.com/office/drawing/2014/main" id="{E7510CAA-9A20-4853-946E-E8D2B23615A6}"/>
              </a:ext>
            </a:extLst>
          </p:cNvPr>
          <p:cNvSpPr/>
          <p:nvPr/>
        </p:nvSpPr>
        <p:spPr>
          <a:xfrm>
            <a:off x="2751899"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Utbildning</a:t>
            </a:r>
          </a:p>
        </p:txBody>
      </p:sp>
      <p:sp>
        <p:nvSpPr>
          <p:cNvPr id="11" name="TextBox 7">
            <a:extLst>
              <a:ext uri="{FF2B5EF4-FFF2-40B4-BE49-F238E27FC236}">
                <a16:creationId xmlns:a16="http://schemas.microsoft.com/office/drawing/2014/main" id="{465024C1-88E5-4585-BD44-BFFBD0C8E556}"/>
              </a:ext>
            </a:extLst>
          </p:cNvPr>
          <p:cNvSpPr txBox="1"/>
          <p:nvPr/>
        </p:nvSpPr>
        <p:spPr>
          <a:xfrm>
            <a:off x="224984" y="1397480"/>
            <a:ext cx="2454179" cy="2460144"/>
          </a:xfrm>
          <a:prstGeom prst="rect">
            <a:avLst/>
          </a:prstGeom>
          <a:noFill/>
          <a:ln>
            <a:solidFill>
              <a:schemeClr val="tx1">
                <a:lumMod val="95000"/>
              </a:schemeClr>
            </a:solidFill>
          </a:ln>
        </p:spPr>
        <p:txBody>
          <a:bodyPr wrap="square" numCol="1" rtlCol="0">
            <a:noAutofit/>
          </a:bodyPr>
          <a:lstStyle/>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a:ln>
                <a:noFill/>
              </a:ln>
              <a:solidFill>
                <a:prstClr val="black"/>
              </a:solidFill>
              <a:effectLst/>
              <a:uLnTx/>
              <a:uFillTx/>
              <a:latin typeface="Futura Std Light" panose="020B0402020204020303" pitchFamily="34" charset="0"/>
              <a:ea typeface="+mn-ea"/>
              <a:cs typeface="+mn-cs"/>
            </a:endParaRPr>
          </a:p>
        </p:txBody>
      </p:sp>
      <p:sp>
        <p:nvSpPr>
          <p:cNvPr id="15" name="TextBox 7">
            <a:extLst>
              <a:ext uri="{FF2B5EF4-FFF2-40B4-BE49-F238E27FC236}">
                <a16:creationId xmlns:a16="http://schemas.microsoft.com/office/drawing/2014/main" id="{369021D6-7D38-46D6-BA70-F4FB3A2C45BE}"/>
              </a:ext>
            </a:extLst>
          </p:cNvPr>
          <p:cNvSpPr txBox="1"/>
          <p:nvPr/>
        </p:nvSpPr>
        <p:spPr>
          <a:xfrm>
            <a:off x="2751899" y="1400176"/>
            <a:ext cx="3008816" cy="2457448"/>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300"/>
              </a:spcAft>
              <a:buClr>
                <a:srgbClr val="FF99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“Vi bedömer att kandidatens utbildning är i linje med förväntningarna på rollen”.</a:t>
            </a: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6" name="TextBox 7">
            <a:extLst>
              <a:ext uri="{FF2B5EF4-FFF2-40B4-BE49-F238E27FC236}">
                <a16:creationId xmlns:a16="http://schemas.microsoft.com/office/drawing/2014/main" id="{7A6FF756-7F64-4CFD-B4DF-0B16FC5F4348}"/>
              </a:ext>
            </a:extLst>
          </p:cNvPr>
          <p:cNvSpPr txBox="1"/>
          <p:nvPr/>
        </p:nvSpPr>
        <p:spPr>
          <a:xfrm>
            <a:off x="224983" y="4228531"/>
            <a:ext cx="5535731" cy="232620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2019 – 	</a:t>
            </a:r>
          </a:p>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2017 – 2019	</a:t>
            </a:r>
          </a:p>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2017 – 2017	</a:t>
            </a:r>
          </a:p>
          <a:p>
            <a:pPr marL="171450" indent="-171450" defTabSz="457200">
              <a:spcBef>
                <a:spcPts val="300"/>
              </a:spcBef>
              <a:buClr>
                <a:srgbClr val="FF8C00"/>
              </a:buClr>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2014 – 2017	</a:t>
            </a:r>
          </a:p>
          <a:p>
            <a:pPr marL="171450" indent="-171450" defTabSz="457200">
              <a:spcBef>
                <a:spcPts val="300"/>
              </a:spcBef>
              <a:buClr>
                <a:srgbClr val="FF8C00"/>
              </a:buClr>
              <a:buFont typeface="Wingdings" panose="05000000000000000000" pitchFamily="2" charset="2"/>
              <a:buChar char="§"/>
              <a:tabLst>
                <a:tab pos="1168400" algn="l"/>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2013 – 2014	</a:t>
            </a:r>
            <a:endParaRPr lang="sv-SE" sz="1200" dirty="0">
              <a:solidFill>
                <a:prstClr val="black"/>
              </a:solidFill>
              <a:latin typeface="Futura Std Light" panose="020B0402020204020303" pitchFamily="34" charset="0"/>
            </a:endParaRPr>
          </a:p>
          <a:p>
            <a:pPr marL="171450" indent="-171450" defTabSz="457200">
              <a:spcBef>
                <a:spcPts val="300"/>
              </a:spcBef>
              <a:buClr>
                <a:srgbClr val="FF8C00"/>
              </a:buClr>
              <a:buFont typeface="Wingdings" panose="05000000000000000000" pitchFamily="2" charset="2"/>
              <a:buChar char="§"/>
              <a:tabLst>
                <a:tab pos="1168400" algn="l"/>
              </a:tabLst>
              <a:defRPr/>
            </a:pPr>
            <a:endPar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0"/>
              </a:spcAft>
              <a:buClrTx/>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itchFamily="34" charset="0"/>
                <a:ea typeface="+mn-ea"/>
                <a:cs typeface="+mn-cs"/>
              </a:rPr>
              <a:t>“Vår bedömning är att kandidaten har den relevanta arbetslivserfarenheten för att möta skallkraven för rollen”.</a:t>
            </a: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r>
              <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10" name="TextBox 7">
            <a:extLst>
              <a:ext uri="{FF2B5EF4-FFF2-40B4-BE49-F238E27FC236}">
                <a16:creationId xmlns:a16="http://schemas.microsoft.com/office/drawing/2014/main" id="{8F46847D-0833-46AF-87D4-3085BA1CA808}"/>
              </a:ext>
            </a:extLst>
          </p:cNvPr>
          <p:cNvSpPr txBox="1"/>
          <p:nvPr/>
        </p:nvSpPr>
        <p:spPr>
          <a:xfrm>
            <a:off x="8915003" y="1397480"/>
            <a:ext cx="3008816" cy="515725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0"/>
              </a:spcAft>
              <a:buClr>
                <a:srgbClr val="FF8C00"/>
              </a:buClr>
              <a:buSzTx/>
              <a:buFont typeface="Wingdings" panose="05000000000000000000" pitchFamily="2" charset="2"/>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0" marR="0" lvl="0" indent="0" algn="l" defTabSz="457200" rtl="0" eaLnBrk="1" fontAlgn="auto" latinLnBrk="0" hangingPunct="1">
              <a:lnSpc>
                <a:spcPct val="100000"/>
              </a:lnSpc>
              <a:spcBef>
                <a:spcPts val="300"/>
              </a:spcBef>
              <a:spcAft>
                <a:spcPts val="0"/>
              </a:spcAft>
              <a:buClrTx/>
              <a:buSzTx/>
              <a:buFontTx/>
              <a:buNone/>
              <a:tabLst/>
              <a:defRPr/>
            </a:pPr>
            <a:endParaRPr kumimoji="0" lang="sv-SE" sz="100" b="1" i="0" u="none" strike="noStrike" kern="1200" cap="none" spc="0" normalizeH="0" baseline="0" noProof="0" dirty="0">
              <a:ln>
                <a:noFill/>
              </a:ln>
              <a:solidFill>
                <a:prstClr val="black"/>
              </a:solidFill>
              <a:effectLst/>
              <a:uLnTx/>
              <a:uFillTx/>
              <a:latin typeface="Futura Std Light" pitchFamily="34" charset="0"/>
              <a:ea typeface="+mn-ea"/>
              <a:cs typeface="+mn-cs"/>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9" name="TextBox 7">
            <a:extLst>
              <a:ext uri="{FF2B5EF4-FFF2-40B4-BE49-F238E27FC236}">
                <a16:creationId xmlns:a16="http://schemas.microsoft.com/office/drawing/2014/main" id="{6D07CDA7-2EE7-4E69-B4AD-147C0EBB1E96}"/>
              </a:ext>
            </a:extLst>
          </p:cNvPr>
          <p:cNvSpPr txBox="1"/>
          <p:nvPr/>
        </p:nvSpPr>
        <p:spPr>
          <a:xfrm>
            <a:off x="5833451" y="1400176"/>
            <a:ext cx="3008816" cy="5157256"/>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300"/>
              </a:spcAft>
              <a:buClr>
                <a:srgbClr val="FF8C00"/>
              </a:buClr>
              <a:buSzTx/>
              <a:buFont typeface="Wingdings" panose="05000000000000000000" pitchFamily="2" charset="2"/>
              <a:buChar char="§"/>
              <a:tabLst/>
              <a:defRPr/>
            </a:pPr>
            <a:endParaRPr lang="sv-SE" sz="1200" dirty="0">
              <a:solidFill>
                <a:prstClr val="black"/>
              </a:solidFill>
              <a:latin typeface="Futura Std Light" panose="020B0402020204020303" pitchFamily="34" charset="0"/>
              <a:sym typeface="Wingdings" panose="05000000000000000000" pitchFamily="2" charset="2"/>
            </a:endParaRPr>
          </a:p>
          <a:p>
            <a:pPr marR="0" lvl="0" algn="l" defTabSz="457200" rtl="0" eaLnBrk="1" fontAlgn="auto" latinLnBrk="0" hangingPunct="1">
              <a:lnSpc>
                <a:spcPct val="100000"/>
              </a:lnSpc>
              <a:spcBef>
                <a:spcPts val="300"/>
              </a:spcBef>
              <a:spcAft>
                <a:spcPts val="300"/>
              </a:spcAft>
              <a:buClr>
                <a:srgbClr val="FF8C00"/>
              </a:buClr>
              <a:buSzTx/>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FF8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sym typeface="Wingdings" panose="05000000000000000000" pitchFamily="2" charset="2"/>
            </a:endParaRPr>
          </a:p>
          <a:p>
            <a:pPr marL="0" marR="0" lvl="0" indent="0" algn="l" defTabSz="457200" rtl="0" eaLnBrk="1" fontAlgn="auto" latinLnBrk="0" hangingPunct="1">
              <a:lnSpc>
                <a:spcPct val="100000"/>
              </a:lnSpc>
              <a:spcBef>
                <a:spcPts val="300"/>
              </a:spcBef>
              <a:spcAft>
                <a:spcPts val="300"/>
              </a:spcAft>
              <a:buClr>
                <a:srgbClr val="EF9C00"/>
              </a:buClr>
              <a:buSzTx/>
              <a:buFontTx/>
              <a:buNone/>
              <a:tabLst/>
              <a:defRPr/>
            </a:pPr>
            <a:endParaRPr kumimoji="0" lang="sv-SE" sz="1200" b="0"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endParaRPr>
          </a:p>
        </p:txBody>
      </p:sp>
      <p:sp>
        <p:nvSpPr>
          <p:cNvPr id="2" name="Rubrik 1"/>
          <p:cNvSpPr>
            <a:spLocks noGrp="1"/>
          </p:cNvSpPr>
          <p:nvPr>
            <p:ph type="title"/>
          </p:nvPr>
        </p:nvSpPr>
        <p:spPr>
          <a:effectLst/>
        </p:spPr>
        <p:txBody>
          <a:bodyPr/>
          <a:lstStyle/>
          <a:p>
            <a:r>
              <a:rPr lang="sv-SE" b="0"/>
              <a:t>Introduktion</a:t>
            </a:r>
          </a:p>
        </p:txBody>
      </p:sp>
      <p:sp>
        <p:nvSpPr>
          <p:cNvPr id="12" name="Rektangel 11">
            <a:extLst>
              <a:ext uri="{FF2B5EF4-FFF2-40B4-BE49-F238E27FC236}">
                <a16:creationId xmlns:a16="http://schemas.microsoft.com/office/drawing/2014/main" id="{694860B7-721D-4022-93A8-101294E18E4A}"/>
              </a:ext>
            </a:extLst>
          </p:cNvPr>
          <p:cNvSpPr/>
          <p:nvPr/>
        </p:nvSpPr>
        <p:spPr>
          <a:xfrm>
            <a:off x="5833450"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Bakgrund</a:t>
            </a:r>
          </a:p>
        </p:txBody>
      </p:sp>
      <p:sp>
        <p:nvSpPr>
          <p:cNvPr id="13" name="Rektangel 12">
            <a:extLst>
              <a:ext uri="{FF2B5EF4-FFF2-40B4-BE49-F238E27FC236}">
                <a16:creationId xmlns:a16="http://schemas.microsoft.com/office/drawing/2014/main" id="{F7F67E14-5239-414F-8FA1-0FC4CE4FE617}"/>
              </a:ext>
            </a:extLst>
          </p:cNvPr>
          <p:cNvSpPr/>
          <p:nvPr/>
        </p:nvSpPr>
        <p:spPr>
          <a:xfrm>
            <a:off x="8915000" y="1091763"/>
            <a:ext cx="3008815"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Kandidatens syn på rollen</a:t>
            </a:r>
          </a:p>
        </p:txBody>
      </p:sp>
      <p:sp>
        <p:nvSpPr>
          <p:cNvPr id="14" name="Rektangel 13">
            <a:extLst>
              <a:ext uri="{FF2B5EF4-FFF2-40B4-BE49-F238E27FC236}">
                <a16:creationId xmlns:a16="http://schemas.microsoft.com/office/drawing/2014/main" id="{E3BD5224-72CD-4711-9BFC-E35EB203B3AC}"/>
              </a:ext>
            </a:extLst>
          </p:cNvPr>
          <p:cNvSpPr/>
          <p:nvPr/>
        </p:nvSpPr>
        <p:spPr>
          <a:xfrm>
            <a:off x="224983" y="3920117"/>
            <a:ext cx="5535731"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kumimoji="0" lang="sv-SE" sz="1200" b="1" i="0" u="none" strike="noStrike" kern="1200" cap="none" spc="0" normalizeH="0" baseline="0" noProof="0">
                <a:ln>
                  <a:noFill/>
                </a:ln>
                <a:solidFill>
                  <a:prstClr val="black"/>
                </a:solidFill>
                <a:effectLst/>
                <a:uLnTx/>
                <a:uFillTx/>
                <a:latin typeface="Futura Std Light" panose="020B0402020204020303" pitchFamily="34" charset="0"/>
                <a:ea typeface="+mn-ea"/>
                <a:cs typeface="+mn-cs"/>
              </a:rPr>
              <a:t>Arbetslivserfarenhet</a:t>
            </a:r>
          </a:p>
        </p:txBody>
      </p:sp>
      <p:sp>
        <p:nvSpPr>
          <p:cNvPr id="16" name="Rektangel 15">
            <a:extLst>
              <a:ext uri="{FF2B5EF4-FFF2-40B4-BE49-F238E27FC236}">
                <a16:creationId xmlns:a16="http://schemas.microsoft.com/office/drawing/2014/main" id="{91D76103-7C7F-4EB6-B546-2C8A733FC328}"/>
              </a:ext>
            </a:extLst>
          </p:cNvPr>
          <p:cNvSpPr/>
          <p:nvPr/>
        </p:nvSpPr>
        <p:spPr>
          <a:xfrm>
            <a:off x="224984" y="1091762"/>
            <a:ext cx="2454180" cy="309600"/>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14000"/>
              </a:lnSpc>
              <a:spcBef>
                <a:spcPts val="300"/>
              </a:spcBef>
              <a:spcAft>
                <a:spcPts val="200"/>
              </a:spcAft>
              <a:buClr>
                <a:srgbClr val="ED515C">
                  <a:lumMod val="75000"/>
                </a:srgbClr>
              </a:buClr>
              <a:buSzTx/>
              <a:buFontTx/>
              <a:buNone/>
              <a:tabLst/>
              <a:defRPr/>
            </a:pPr>
            <a:r>
              <a:rPr lang="sv-SE" sz="1200" b="1" dirty="0">
                <a:solidFill>
                  <a:prstClr val="black"/>
                </a:solidFill>
                <a:latin typeface="Futura Std Light" panose="020B0402020204020303" pitchFamily="34" charset="0"/>
              </a:rPr>
              <a:t>Förnamn efternamn</a:t>
            </a:r>
            <a:r>
              <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a:t>
            </a:r>
            <a:r>
              <a:rPr lang="sv-SE" sz="1200" b="1" dirty="0">
                <a:solidFill>
                  <a:prstClr val="black"/>
                </a:solidFill>
                <a:latin typeface="Futura Std Light" panose="020B0402020204020303" pitchFamily="34" charset="0"/>
              </a:rPr>
              <a:t>f</a:t>
            </a:r>
            <a:r>
              <a:rPr kumimoji="0" lang="sv-SE" sz="1200" b="1" i="0" u="none" strike="noStrike" kern="1200" cap="none" spc="0" normalizeH="0" baseline="0" noProof="0" dirty="0">
                <a:ln>
                  <a:noFill/>
                </a:ln>
                <a:solidFill>
                  <a:prstClr val="black"/>
                </a:solidFill>
                <a:effectLst/>
                <a:uLnTx/>
                <a:uFillTx/>
                <a:latin typeface="Futura Std Light" panose="020B0402020204020303" pitchFamily="34" charset="0"/>
                <a:ea typeface="+mn-ea"/>
                <a:cs typeface="+mn-cs"/>
              </a:rPr>
              <a:t>. 19xx)</a:t>
            </a:r>
          </a:p>
        </p:txBody>
      </p:sp>
    </p:spTree>
    <p:extLst>
      <p:ext uri="{BB962C8B-B14F-4D97-AF65-F5344CB8AC3E}">
        <p14:creationId xmlns:p14="http://schemas.microsoft.com/office/powerpoint/2010/main" val="4665752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objekt 2" descr="En bild som visar person, utomhus, stående, person&#10;&#10;Automatiskt genererad beskrivning">
            <a:extLst>
              <a:ext uri="{FF2B5EF4-FFF2-40B4-BE49-F238E27FC236}">
                <a16:creationId xmlns:a16="http://schemas.microsoft.com/office/drawing/2014/main" id="{16CF08DD-CC76-4C26-820B-60C033DD5F0B}"/>
              </a:ext>
            </a:extLst>
          </p:cNvPr>
          <p:cNvPicPr>
            <a:picLocks noChangeAspect="1"/>
          </p:cNvPicPr>
          <p:nvPr/>
        </p:nvPicPr>
        <p:blipFill>
          <a:blip r:embed="rId2"/>
          <a:stretch>
            <a:fillRect/>
          </a:stretch>
        </p:blipFill>
        <p:spPr>
          <a:xfrm>
            <a:off x="1905000" y="0"/>
            <a:ext cx="10287000" cy="6858000"/>
          </a:xfrm>
          <a:prstGeom prst="rect">
            <a:avLst/>
          </a:prstGeom>
        </p:spPr>
      </p:pic>
      <p:sp>
        <p:nvSpPr>
          <p:cNvPr id="7" name="Rektangel 6">
            <a:extLst>
              <a:ext uri="{FF2B5EF4-FFF2-40B4-BE49-F238E27FC236}">
                <a16:creationId xmlns:a16="http://schemas.microsoft.com/office/drawing/2014/main" id="{C21422D4-E821-43A8-8749-22F5E4899858}"/>
              </a:ext>
            </a:extLst>
          </p:cNvPr>
          <p:cNvSpPr/>
          <p:nvPr/>
        </p:nvSpPr>
        <p:spPr>
          <a:xfrm>
            <a:off x="-1" y="0"/>
            <a:ext cx="1905000" cy="6858000"/>
          </a:xfrm>
          <a:prstGeom prst="rect">
            <a:avLst/>
          </a:prstGeom>
          <a:solidFill>
            <a:srgbClr val="FF9300"/>
          </a:solidFill>
          <a:ln>
            <a:solidFill>
              <a:srgbClr val="FF9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1" name="Rubrik 1">
            <a:extLst>
              <a:ext uri="{FF2B5EF4-FFF2-40B4-BE49-F238E27FC236}">
                <a16:creationId xmlns:a16="http://schemas.microsoft.com/office/drawing/2014/main" id="{6BDFE6C1-B470-4839-9B71-271B5ED77297}"/>
              </a:ext>
            </a:extLst>
          </p:cNvPr>
          <p:cNvSpPr txBox="1">
            <a:spLocks/>
          </p:cNvSpPr>
          <p:nvPr/>
        </p:nvSpPr>
        <p:spPr>
          <a:xfrm>
            <a:off x="32827" y="5377218"/>
            <a:ext cx="1899530" cy="1480782"/>
          </a:xfrm>
          <a:prstGeom prst="rect">
            <a:avLst/>
          </a:prstGeom>
        </p:spPr>
        <p:txBody>
          <a:bodyPr anchor="ctr"/>
          <a:lstStyle>
            <a:lvl1pPr algn="l" defTabSz="457200" rtl="0" eaLnBrk="1" latinLnBrk="0" hangingPunct="1">
              <a:spcBef>
                <a:spcPct val="0"/>
              </a:spcBef>
              <a:buNone/>
              <a:defRPr sz="4000" b="1" kern="1200">
                <a:solidFill>
                  <a:srgbClr val="FEFEFE"/>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endParaRPr lang="sv-SE" sz="1600" b="0">
              <a:solidFill>
                <a:schemeClr val="tx1"/>
              </a:solidFill>
              <a:latin typeface="Futura Std Light" panose="020B0402020204020303" pitchFamily="34" charset="0"/>
            </a:endParaRPr>
          </a:p>
          <a:p>
            <a:r>
              <a:rPr lang="sv-SE" sz="1600" b="0">
                <a:solidFill>
                  <a:schemeClr val="tx1"/>
                </a:solidFill>
                <a:latin typeface="Futura Std Light" panose="020B0402020204020303" pitchFamily="34" charset="0"/>
              </a:rPr>
              <a:t>Personlighet</a:t>
            </a:r>
            <a:endParaRPr lang="sv-SE" sz="3200" b="0">
              <a:solidFill>
                <a:srgbClr val="FF8C00"/>
              </a:solidFill>
              <a:latin typeface="Jellyka - Estrya's Handwriting" panose="02000000000000000000" pitchFamily="2" charset="0"/>
            </a:endParaRPr>
          </a:p>
        </p:txBody>
      </p:sp>
      <p:pic>
        <p:nvPicPr>
          <p:cNvPr id="6" name="Picture 4">
            <a:extLst>
              <a:ext uri="{FF2B5EF4-FFF2-40B4-BE49-F238E27FC236}">
                <a16:creationId xmlns:a16="http://schemas.microsoft.com/office/drawing/2014/main" id="{05A54D88-12D2-4E81-966A-7A622FA553A9}"/>
              </a:ext>
            </a:extLst>
          </p:cNvPr>
          <p:cNvPicPr>
            <a:picLocks noChangeAspect="1"/>
          </p:cNvPicPr>
          <p:nvPr/>
        </p:nvPicPr>
        <p:blipFill>
          <a:blip r:embed="rId3"/>
          <a:stretch>
            <a:fillRect/>
          </a:stretch>
        </p:blipFill>
        <p:spPr>
          <a:xfrm>
            <a:off x="10259643" y="5821753"/>
            <a:ext cx="1899530" cy="1036247"/>
          </a:xfrm>
          <a:prstGeom prst="rect">
            <a:avLst/>
          </a:prstGeom>
        </p:spPr>
      </p:pic>
    </p:spTree>
    <p:extLst>
      <p:ext uri="{BB962C8B-B14F-4D97-AF65-F5344CB8AC3E}">
        <p14:creationId xmlns:p14="http://schemas.microsoft.com/office/powerpoint/2010/main" val="2281965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7">
            <a:extLst>
              <a:ext uri="{FF2B5EF4-FFF2-40B4-BE49-F238E27FC236}">
                <a16:creationId xmlns:a16="http://schemas.microsoft.com/office/drawing/2014/main" id="{451278C8-D5A9-4A7C-AFB0-14C4BCF72ED4}"/>
              </a:ext>
            </a:extLst>
          </p:cNvPr>
          <p:cNvSpPr txBox="1"/>
          <p:nvPr/>
        </p:nvSpPr>
        <p:spPr>
          <a:xfrm>
            <a:off x="559196" y="3429000"/>
            <a:ext cx="5378618" cy="1958423"/>
          </a:xfrm>
          <a:prstGeom prst="rect">
            <a:avLst/>
          </a:prstGeom>
          <a:noFill/>
          <a:ln>
            <a:solidFill>
              <a:schemeClr val="tx1">
                <a:lumMod val="95000"/>
              </a:schemeClr>
            </a:solidFill>
          </a:ln>
        </p:spPr>
        <p:txBody>
          <a:bodyPr wrap="square" numCol="1" rtlCol="0">
            <a:noAutofit/>
          </a:bodyPr>
          <a:lstStyle/>
          <a:p>
            <a:pPr marR="0" lvl="0" algn="l" defTabSz="457200" rtl="0" eaLnBrk="1" fontAlgn="auto" latinLnBrk="0" hangingPunct="1">
              <a:lnSpc>
                <a:spcPct val="100000"/>
              </a:lnSpc>
              <a:spcBef>
                <a:spcPts val="300"/>
              </a:spcBef>
              <a:spcAft>
                <a:spcPts val="300"/>
              </a:spcAft>
              <a:buClr>
                <a:srgbClr val="FF8C00"/>
              </a:buClr>
              <a:buSzTx/>
              <a:tabLst/>
              <a:defRPr/>
            </a:pPr>
            <a:r>
              <a:rPr kumimoji="0" lang="sv-SE" sz="1200" b="0" i="0" u="none" strike="noStrike" kern="1200" cap="none" spc="0" normalizeH="0" baseline="0">
                <a:ln>
                  <a:noFill/>
                </a:ln>
                <a:solidFill>
                  <a:prstClr val="black"/>
                </a:solidFill>
                <a:effectLst/>
                <a:uLnTx/>
                <a:uFillTx/>
                <a:latin typeface="Futura Std Light" panose="020B0402020204020303" pitchFamily="34" charset="0"/>
                <a:sym typeface="Wingdings" panose="05000000000000000000" pitchFamily="2" charset="2"/>
              </a:rPr>
              <a:t> </a:t>
            </a:r>
          </a:p>
          <a:p>
            <a:pPr marL="261938" marR="0" lvl="0" indent="-261938" algn="l" defTabSz="457200" rtl="0" eaLnBrk="1" fontAlgn="auto" latinLnBrk="0" hangingPunct="1">
              <a:lnSpc>
                <a:spcPct val="100000"/>
              </a:lnSpc>
              <a:spcBef>
                <a:spcPts val="300"/>
              </a:spcBef>
              <a:spcAft>
                <a:spcPts val="300"/>
              </a:spcAft>
              <a:buClr>
                <a:srgbClr val="EF9C00"/>
              </a:buClr>
              <a:buSzTx/>
              <a:buFont typeface="Arial" panose="020B0604020202020204" pitchFamily="34" charset="0"/>
              <a:buChar char="•"/>
              <a:tabLst/>
              <a:defRPr/>
            </a:pPr>
            <a:endParaRPr kumimoji="0" lang="sv-SE" sz="1200" b="0" i="0" u="none" strike="noStrike" kern="1200" cap="none" spc="0" normalizeH="0" baseline="0">
              <a:ln>
                <a:noFill/>
              </a:ln>
              <a:solidFill>
                <a:prstClr val="black"/>
              </a:solidFill>
              <a:effectLst/>
              <a:uLnTx/>
              <a:uFillTx/>
              <a:latin typeface="Futura Std Light" panose="020B0402020204020303" pitchFamily="34" charset="0"/>
            </a:endParaRPr>
          </a:p>
        </p:txBody>
      </p:sp>
      <p:sp>
        <p:nvSpPr>
          <p:cNvPr id="2" name="Rubrik 1"/>
          <p:cNvSpPr>
            <a:spLocks noGrp="1"/>
          </p:cNvSpPr>
          <p:nvPr>
            <p:ph type="title"/>
          </p:nvPr>
        </p:nvSpPr>
        <p:spPr>
          <a:effectLst/>
        </p:spPr>
        <p:txBody>
          <a:bodyPr/>
          <a:lstStyle/>
          <a:p>
            <a:r>
              <a:rPr lang="sv-SE" b="0"/>
              <a:t>Personlighetsbedömning – Övergripande bild</a:t>
            </a:r>
          </a:p>
        </p:txBody>
      </p:sp>
      <p:sp>
        <p:nvSpPr>
          <p:cNvPr id="12" name="TextBox 11">
            <a:extLst>
              <a:ext uri="{FF2B5EF4-FFF2-40B4-BE49-F238E27FC236}">
                <a16:creationId xmlns:a16="http://schemas.microsoft.com/office/drawing/2014/main" id="{6BB66CFA-C48C-4072-8474-58671988C72A}"/>
              </a:ext>
            </a:extLst>
          </p:cNvPr>
          <p:cNvSpPr txBox="1"/>
          <p:nvPr/>
        </p:nvSpPr>
        <p:spPr>
          <a:xfrm>
            <a:off x="487490" y="1476738"/>
            <a:ext cx="10601828" cy="1384995"/>
          </a:xfrm>
          <a:prstGeom prst="rect">
            <a:avLst/>
          </a:prstGeom>
          <a:noFill/>
        </p:spPr>
        <p:txBody>
          <a:bodyPr wrap="square" lIns="91440" tIns="45720" rIns="91440" bIns="45720" rtlCol="0" anchor="t">
            <a:spAutoFit/>
          </a:bodyPr>
          <a:lstStyle/>
          <a:p>
            <a:r>
              <a:rPr lang="sv-SE" sz="1400">
                <a:solidFill>
                  <a:schemeClr val="bg1"/>
                </a:solidFill>
                <a:latin typeface="Futura Std Light"/>
              </a:rPr>
              <a:t>Den övergripande bilden visar hur kandidaten beskrivit sig själv i relation till de avgörande kompetensdimensioner som bedömts. Hur kandidaten beskrivit sig själv jämförs mot en normgrupp av allmän population.</a:t>
            </a:r>
            <a:endParaRPr lang="sv-SE" sz="1400">
              <a:solidFill>
                <a:schemeClr val="bg1"/>
              </a:solidFill>
              <a:latin typeface="Futura Std Light" panose="020B0402020204020303" pitchFamily="34" charset="0"/>
            </a:endParaRPr>
          </a:p>
          <a:p>
            <a:endParaRPr lang="sv-SE" sz="1400">
              <a:solidFill>
                <a:schemeClr val="bg1"/>
              </a:solidFill>
              <a:latin typeface="Futura Std Light" panose="020B0402020204020303" pitchFamily="34" charset="0"/>
            </a:endParaRPr>
          </a:p>
          <a:p>
            <a:r>
              <a:rPr lang="sv-SE" sz="1400">
                <a:solidFill>
                  <a:schemeClr val="bg1"/>
                </a:solidFill>
                <a:latin typeface="Futura Std Light" panose="020B0402020204020303" pitchFamily="34" charset="0"/>
              </a:rPr>
              <a:t>Grön indikerar att beteendena som utgör kompetensdimensionen kommer naturligt och anses vara en styrka för kandidaten. Gul indikerar att kompetensen är lika naturlig för kandidaten som för normgruppen i stort. Röd indikerar att kandidaten måste kämpa med beteendena inom kompetensdimensionen.  </a:t>
            </a:r>
            <a:endParaRPr lang="sv-SE" sz="1600">
              <a:solidFill>
                <a:schemeClr val="bg1"/>
              </a:solidFill>
              <a:latin typeface="Futura Std Light" panose="020B0402020204020303" pitchFamily="34" charset="0"/>
            </a:endParaRPr>
          </a:p>
        </p:txBody>
      </p:sp>
      <p:graphicFrame>
        <p:nvGraphicFramePr>
          <p:cNvPr id="13" name="TablePersonality">
            <a:extLst>
              <a:ext uri="{FF2B5EF4-FFF2-40B4-BE49-F238E27FC236}">
                <a16:creationId xmlns:a16="http://schemas.microsoft.com/office/drawing/2014/main" id="{3071A732-9D69-48EE-BD45-3328F322579F}"/>
              </a:ext>
            </a:extLst>
          </p:cNvPr>
          <p:cNvGraphicFramePr>
            <a:graphicFrameLocks noGrp="1"/>
          </p:cNvGraphicFramePr>
          <p:nvPr>
            <p:extLst>
              <p:ext uri="{D42A27DB-BD31-4B8C-83A1-F6EECF244321}">
                <p14:modId xmlns:p14="http://schemas.microsoft.com/office/powerpoint/2010/main" val="3293184122"/>
              </p:ext>
            </p:extLst>
          </p:nvPr>
        </p:nvGraphicFramePr>
        <p:xfrm>
          <a:off x="625482" y="3497179"/>
          <a:ext cx="5126418" cy="1784417"/>
        </p:xfrm>
        <a:graphic>
          <a:graphicData uri="http://schemas.openxmlformats.org/drawingml/2006/table">
            <a:tbl>
              <a:tblPr firstRow="1" firstCol="1" bandRow="1">
                <a:tableStyleId>{5C22544A-7EE6-4342-B048-85BDC9FD1C3A}</a:tableStyleId>
              </a:tblPr>
              <a:tblGrid>
                <a:gridCol w="4445996">
                  <a:extLst>
                    <a:ext uri="{9D8B030D-6E8A-4147-A177-3AD203B41FA5}">
                      <a16:colId xmlns:a16="http://schemas.microsoft.com/office/drawing/2014/main" val="1619610750"/>
                    </a:ext>
                  </a:extLst>
                </a:gridCol>
                <a:gridCol w="680422">
                  <a:extLst>
                    <a:ext uri="{9D8B030D-6E8A-4147-A177-3AD203B41FA5}">
                      <a16:colId xmlns:a16="http://schemas.microsoft.com/office/drawing/2014/main" val="3588061583"/>
                    </a:ext>
                  </a:extLst>
                </a:gridCol>
              </a:tblGrid>
              <a:tr h="361904">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Besluta och starta aktiviteter</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707615574"/>
                  </a:ext>
                </a:extLst>
              </a:tr>
              <a:tr h="333445">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Övertala och påverka</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1258173297"/>
                  </a:ext>
                </a:extLst>
              </a:tr>
              <a:tr h="36921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Skriva och rapportera</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3690757036"/>
                  </a:ext>
                </a:extLst>
              </a:tr>
              <a:tr h="354030">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Tillämpa expertis och teknologi</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2104134955"/>
                  </a:ext>
                </a:extLst>
              </a:tr>
              <a:tr h="365819">
                <a:tc>
                  <a:txBody>
                    <a:bodyPr/>
                    <a:lstStyle>
                      <a:lvl1pPr marL="0" algn="l" defTabSz="457200" rtl="0" eaLnBrk="1" latinLnBrk="0" hangingPunct="1">
                        <a:defRPr sz="1800" b="1" kern="1200">
                          <a:solidFill>
                            <a:schemeClr val="lt1"/>
                          </a:solidFill>
                          <a:latin typeface="Century Gothic"/>
                        </a:defRPr>
                      </a:lvl1pPr>
                      <a:lvl2pPr marL="457200" algn="l" defTabSz="457200" rtl="0" eaLnBrk="1" latinLnBrk="0" hangingPunct="1">
                        <a:defRPr sz="1800" b="1" kern="1200">
                          <a:solidFill>
                            <a:schemeClr val="lt1"/>
                          </a:solidFill>
                          <a:latin typeface="Century Gothic"/>
                        </a:defRPr>
                      </a:lvl2pPr>
                      <a:lvl3pPr marL="914400" algn="l" defTabSz="457200" rtl="0" eaLnBrk="1" latinLnBrk="0" hangingPunct="1">
                        <a:defRPr sz="1800" b="1" kern="1200">
                          <a:solidFill>
                            <a:schemeClr val="lt1"/>
                          </a:solidFill>
                          <a:latin typeface="Century Gothic"/>
                        </a:defRPr>
                      </a:lvl3pPr>
                      <a:lvl4pPr marL="1371600" algn="l" defTabSz="457200" rtl="0" eaLnBrk="1" latinLnBrk="0" hangingPunct="1">
                        <a:defRPr sz="1800" b="1" kern="1200">
                          <a:solidFill>
                            <a:schemeClr val="lt1"/>
                          </a:solidFill>
                          <a:latin typeface="Century Gothic"/>
                        </a:defRPr>
                      </a:lvl4pPr>
                      <a:lvl5pPr marL="1828800" algn="l" defTabSz="457200" rtl="0" eaLnBrk="1" latinLnBrk="0" hangingPunct="1">
                        <a:defRPr sz="1800" b="1" kern="1200">
                          <a:solidFill>
                            <a:schemeClr val="lt1"/>
                          </a:solidFill>
                          <a:latin typeface="Century Gothic"/>
                        </a:defRPr>
                      </a:lvl5pPr>
                      <a:lvl6pPr marL="2286000" algn="l" defTabSz="457200" rtl="0" eaLnBrk="1" latinLnBrk="0" hangingPunct="1">
                        <a:defRPr sz="1800" b="1" kern="1200">
                          <a:solidFill>
                            <a:schemeClr val="lt1"/>
                          </a:solidFill>
                          <a:latin typeface="Century Gothic"/>
                        </a:defRPr>
                      </a:lvl6pPr>
                      <a:lvl7pPr marL="2743200" algn="l" defTabSz="457200" rtl="0" eaLnBrk="1" latinLnBrk="0" hangingPunct="1">
                        <a:defRPr sz="1800" b="1" kern="1200">
                          <a:solidFill>
                            <a:schemeClr val="lt1"/>
                          </a:solidFill>
                          <a:latin typeface="Century Gothic"/>
                        </a:defRPr>
                      </a:lvl7pPr>
                      <a:lvl8pPr marL="3200400" algn="l" defTabSz="457200" rtl="0" eaLnBrk="1" latinLnBrk="0" hangingPunct="1">
                        <a:defRPr sz="1800" b="1" kern="1200">
                          <a:solidFill>
                            <a:schemeClr val="lt1"/>
                          </a:solidFill>
                          <a:latin typeface="Century Gothic"/>
                        </a:defRPr>
                      </a:lvl8pPr>
                      <a:lvl9pPr marL="3657600" algn="l" defTabSz="457200" rtl="0" eaLnBrk="1" latinLnBrk="0" hangingPunct="1">
                        <a:defRPr sz="1800" b="1" kern="1200">
                          <a:solidFill>
                            <a:schemeClr val="lt1"/>
                          </a:solidFill>
                          <a:latin typeface="Century Gothic"/>
                        </a:defRPr>
                      </a:lvl9pPr>
                    </a:lstStyle>
                    <a:p>
                      <a:pPr>
                        <a:spcAft>
                          <a:spcPts val="0"/>
                        </a:spcAft>
                      </a:pPr>
                      <a:r>
                        <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rPr>
                        <a:t>Analysera</a:t>
                      </a:r>
                    </a:p>
                  </a:txBody>
                  <a:tcPr marL="112717" marR="112717"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spcAft>
                          <a:spcPts val="0"/>
                        </a:spcAft>
                      </a:pPr>
                      <a:endParaRPr lang="sv-SE" sz="1100" b="0" noProof="0" dirty="0">
                        <a:solidFill>
                          <a:schemeClr val="bg1"/>
                        </a:solidFill>
                        <a:effectLst/>
                        <a:latin typeface="Futura Std Light" panose="020B0402020204020303" pitchFamily="34" charset="0"/>
                        <a:ea typeface="Calibri" panose="020F0502020204030204" pitchFamily="34" charset="0"/>
                        <a:cs typeface="Times New Roman" panose="02020603050405020304" pitchFamily="18" charset="0"/>
                      </a:endParaRPr>
                    </a:p>
                  </a:txBody>
                  <a:tcPr marL="114868" marR="114868"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C8C8C8"/>
                    </a:solidFill>
                  </a:tcPr>
                </a:tc>
                <a:extLst>
                  <a:ext uri="{0D108BD9-81ED-4DB2-BD59-A6C34878D82A}">
                    <a16:rowId xmlns:a16="http://schemas.microsoft.com/office/drawing/2014/main" val="590680583"/>
                  </a:ext>
                </a:extLst>
              </a:tr>
            </a:tbl>
          </a:graphicData>
        </a:graphic>
      </p:graphicFrame>
      <p:sp>
        <p:nvSpPr>
          <p:cNvPr id="7" name="TextBox 6">
            <a:extLst>
              <a:ext uri="{FF2B5EF4-FFF2-40B4-BE49-F238E27FC236}">
                <a16:creationId xmlns:a16="http://schemas.microsoft.com/office/drawing/2014/main" id="{91CB04BD-B797-4EEF-B338-893C74C34F5E}"/>
              </a:ext>
            </a:extLst>
          </p:cNvPr>
          <p:cNvSpPr txBox="1"/>
          <p:nvPr/>
        </p:nvSpPr>
        <p:spPr>
          <a:xfrm>
            <a:off x="6096000" y="3424110"/>
            <a:ext cx="5742900" cy="1957151"/>
          </a:xfrm>
          <a:prstGeom prst="rect">
            <a:avLst/>
          </a:prstGeom>
          <a:noFill/>
          <a:ln>
            <a:solidFill>
              <a:schemeClr val="tx1">
                <a:lumMod val="95000"/>
              </a:schemeClr>
            </a:solidFill>
          </a:ln>
        </p:spPr>
        <p:txBody>
          <a:bodyPr wrap="square" numCol="1" rtlCol="0">
            <a:noAutofit/>
          </a:bodyPr>
          <a:lstStyle/>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lang="sv-SE" sz="1200" dirty="0">
              <a:solidFill>
                <a:prstClr val="black"/>
              </a:solidFill>
              <a:latin typeface="Futura Std Light" panose="020B0402020204020303" pitchFamily="34" charset="0"/>
            </a:endParaRPr>
          </a:p>
          <a:p>
            <a:pPr marR="0" lvl="0" algn="l" defTabSz="457200" rtl="0" eaLnBrk="1" fontAlgn="auto" latinLnBrk="0" hangingPunct="1">
              <a:lnSpc>
                <a:spcPct val="100000"/>
              </a:lnSpc>
              <a:spcBef>
                <a:spcPts val="300"/>
              </a:spcBef>
              <a:spcAft>
                <a:spcPts val="200"/>
              </a:spcAft>
              <a:buClr>
                <a:srgbClr val="FF8C00"/>
              </a:buClr>
              <a:buSzTx/>
              <a:tabLst/>
              <a:defRPr/>
            </a:pPr>
            <a:endParaRPr lang="sv-SE" sz="1200" dirty="0">
              <a:solidFill>
                <a:prstClr val="black"/>
              </a:solidFill>
              <a:latin typeface="Futura Std Light" panose="020B0402020204020303" pitchFamily="34" charset="0"/>
            </a:endParaRPr>
          </a:p>
          <a:p>
            <a:pPr marL="171450" marR="0" lvl="0" indent="-171450" algn="l" defTabSz="457200" rtl="0" eaLnBrk="1" fontAlgn="auto" latinLnBrk="0" hangingPunct="1">
              <a:lnSpc>
                <a:spcPct val="100000"/>
              </a:lnSpc>
              <a:spcBef>
                <a:spcPts val="300"/>
              </a:spcBef>
              <a:spcAft>
                <a:spcPts val="200"/>
              </a:spcAft>
              <a:buClr>
                <a:srgbClr val="FF8C00"/>
              </a:buClr>
              <a:buSzTx/>
              <a:buFont typeface="Wingdings" panose="05000000000000000000" pitchFamily="2" charset="2"/>
              <a:buChar char="§"/>
              <a:tabLst/>
              <a:defRPr/>
            </a:pP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ndParaRPr>
          </a:p>
        </p:txBody>
      </p:sp>
      <p:sp>
        <p:nvSpPr>
          <p:cNvPr id="8" name="Rektangel 7">
            <a:extLst>
              <a:ext uri="{FF2B5EF4-FFF2-40B4-BE49-F238E27FC236}">
                <a16:creationId xmlns:a16="http://schemas.microsoft.com/office/drawing/2014/main" id="{563B7E81-8231-4E72-B438-F3D49F265D94}"/>
              </a:ext>
            </a:extLst>
          </p:cNvPr>
          <p:cNvSpPr/>
          <p:nvPr/>
        </p:nvSpPr>
        <p:spPr>
          <a:xfrm>
            <a:off x="559198" y="3115697"/>
            <a:ext cx="5378618"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Bedömda kompetensdimensioner</a:t>
            </a:r>
          </a:p>
        </p:txBody>
      </p:sp>
      <p:sp>
        <p:nvSpPr>
          <p:cNvPr id="9" name="Rektangel 8">
            <a:extLst>
              <a:ext uri="{FF2B5EF4-FFF2-40B4-BE49-F238E27FC236}">
                <a16:creationId xmlns:a16="http://schemas.microsoft.com/office/drawing/2014/main" id="{7191BD73-0BCA-4616-B31E-87FB2D1DF397}"/>
              </a:ext>
            </a:extLst>
          </p:cNvPr>
          <p:cNvSpPr/>
          <p:nvPr/>
        </p:nvSpPr>
        <p:spPr>
          <a:xfrm>
            <a:off x="6096000" y="3115697"/>
            <a:ext cx="57429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dirty="0">
                <a:solidFill>
                  <a:prstClr val="black"/>
                </a:solidFill>
                <a:latin typeface="Futura Std Light" panose="020B0402020204020303" pitchFamily="34" charset="0"/>
              </a:rPr>
              <a:t>HH&amp;P:s kommentarer</a:t>
            </a:r>
          </a:p>
        </p:txBody>
      </p:sp>
    </p:spTree>
    <p:extLst>
      <p:ext uri="{BB962C8B-B14F-4D97-AF65-F5344CB8AC3E}">
        <p14:creationId xmlns:p14="http://schemas.microsoft.com/office/powerpoint/2010/main" val="1478674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Besluta och starta aktiviteter</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Besluta och starta aktiviteter</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extLst>
              <p:ext uri="{D42A27DB-BD31-4B8C-83A1-F6EECF244321}">
                <p14:modId xmlns:p14="http://schemas.microsoft.com/office/powerpoint/2010/main" val="1123050014"/>
              </p:ext>
            </p:extLst>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1807123669"/>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Vill väldigt gärna ta kommandot i olika situationer.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Lägger stor vikt vid att nå svåra mål.</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Bestämmer sig ganska fort för hur han ska agera.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Trivs någorlunda bra med att agera självständigt när så behövs.</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a:solidFill>
                            <a:schemeClr val="tx1"/>
                          </a:solidFill>
                          <a:latin typeface="Futura Std Light" panose="020B0402020204020303"/>
                        </a:rPr>
                        <a:t>x</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41769760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7BBCE5-F160-4711-8C79-DB8264942828}"/>
              </a:ext>
            </a:extLst>
          </p:cNvPr>
          <p:cNvSpPr>
            <a:spLocks noGrp="1"/>
          </p:cNvSpPr>
          <p:nvPr>
            <p:ph type="title"/>
          </p:nvPr>
        </p:nvSpPr>
        <p:spPr>
          <a:effectLst/>
        </p:spPr>
        <p:txBody>
          <a:bodyPr/>
          <a:lstStyle/>
          <a:p>
            <a:r>
              <a:rPr sz="2400" b="0"/>
              <a:t>Övertala och påverka</a:t>
            </a:r>
          </a:p>
        </p:txBody>
      </p:sp>
      <p:sp>
        <p:nvSpPr>
          <p:cNvPr id="8" name="TextBox 7">
            <a:extLst>
              <a:ext uri="{FF2B5EF4-FFF2-40B4-BE49-F238E27FC236}">
                <a16:creationId xmlns:a16="http://schemas.microsoft.com/office/drawing/2014/main" id="{824399B1-92DC-40A9-AF2C-CF03B0017325}"/>
              </a:ext>
            </a:extLst>
          </p:cNvPr>
          <p:cNvSpPr txBox="1"/>
          <p:nvPr/>
        </p:nvSpPr>
        <p:spPr>
          <a:xfrm>
            <a:off x="465691" y="1274585"/>
            <a:ext cx="11444705" cy="338554"/>
          </a:xfrm>
          <a:prstGeom prst="rect">
            <a:avLst/>
          </a:prstGeom>
          <a:noFill/>
        </p:spPr>
        <p:txBody>
          <a:bodyPr wrap="square" rtlCol="0">
            <a:spAutoFit/>
          </a:bodyPr>
          <a:lstStyle/>
          <a:p>
            <a:r>
              <a:rPr sz="1600" b="0">
                <a:solidFill>
                  <a:srgbClr val="000000"/>
                </a:solidFill>
              </a:rPr>
              <a:t>Övertala och påverka</a:t>
            </a:r>
          </a:p>
        </p:txBody>
      </p:sp>
      <p:cxnSp>
        <p:nvCxnSpPr>
          <p:cNvPr id="19" name="Straight Connector 18">
            <a:extLst>
              <a:ext uri="{FF2B5EF4-FFF2-40B4-BE49-F238E27FC236}">
                <a16:creationId xmlns:a16="http://schemas.microsoft.com/office/drawing/2014/main" id="{02F7CE78-3E81-4337-ABE9-6EDD46289CCF}"/>
              </a:ext>
            </a:extLst>
          </p:cNvPr>
          <p:cNvCxnSpPr>
            <a:cxnSpLocks/>
          </p:cNvCxnSpPr>
          <p:nvPr/>
        </p:nvCxnSpPr>
        <p:spPr>
          <a:xfrm flipV="1">
            <a:off x="562062" y="1610111"/>
            <a:ext cx="10855355" cy="10861"/>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B23516E-8889-4323-855E-D7DEC0B85A1F}"/>
              </a:ext>
            </a:extLst>
          </p:cNvPr>
          <p:cNvSpPr/>
          <p:nvPr/>
        </p:nvSpPr>
        <p:spPr>
          <a:xfrm>
            <a:off x="562062" y="3928030"/>
            <a:ext cx="10854000" cy="2563313"/>
          </a:xfrm>
          <a:prstGeom prst="rect">
            <a:avLst/>
          </a:prstGeom>
          <a:no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216000" tIns="144000" rIns="216000" rtlCol="0" anchor="t"/>
          <a:lstStyle/>
          <a:p>
            <a:pPr marL="172800" marR="0" lvl="0" indent="-172800" algn="l" defTabSz="457200" rtl="0" eaLnBrk="1" fontAlgn="auto" latinLnBrk="0" hangingPunct="1">
              <a:lnSpc>
                <a:spcPct val="100000"/>
              </a:lnSpc>
              <a:spcBef>
                <a:spcPts val="100"/>
              </a:spcBef>
              <a:spcAft>
                <a:spcPts val="100"/>
              </a:spcAft>
              <a:buClr>
                <a:srgbClr val="FF8C00"/>
              </a:buClr>
              <a:buSzTx/>
              <a:buFont typeface="Wingdings" panose="05000000000000000000" pitchFamily="2" charset="2"/>
              <a:buChar char="§"/>
              <a:tabLst/>
              <a:defRPr/>
            </a:pPr>
            <a:r>
              <a:rPr lang="sv-SE" sz="1200" dirty="0">
                <a:solidFill>
                  <a:prstClr val="black"/>
                </a:solidFill>
                <a:latin typeface="Futura Std Light" panose="020B0402020204020303" pitchFamily="34" charset="0"/>
              </a:rPr>
              <a:t>x</a:t>
            </a:r>
            <a:endParaRPr kumimoji="0" lang="sv-SE" sz="1200" b="0" i="0" u="none" strike="noStrike" kern="1200" cap="none" spc="0" normalizeH="0" baseline="0" dirty="0">
              <a:ln>
                <a:noFill/>
              </a:ln>
              <a:solidFill>
                <a:prstClr val="black"/>
              </a:solidFill>
              <a:effectLst/>
              <a:uLnTx/>
              <a:uFillTx/>
              <a:latin typeface="Futura Std Light" panose="020B0402020204020303" pitchFamily="34" charset="0"/>
              <a:ea typeface="+mn-ea"/>
              <a:cs typeface="+mn-cs"/>
            </a:endParaRPr>
          </a:p>
        </p:txBody>
      </p:sp>
      <p:graphicFrame>
        <p:nvGraphicFramePr>
          <p:cNvPr id="9" name="TableOverall">
            <a:extLst>
              <a:ext uri="{FF2B5EF4-FFF2-40B4-BE49-F238E27FC236}">
                <a16:creationId xmlns:a16="http://schemas.microsoft.com/office/drawing/2014/main" id="{12023146-ACAD-400F-BDE8-9F0E65F3D47B}"/>
              </a:ext>
            </a:extLst>
          </p:cNvPr>
          <p:cNvGraphicFramePr>
            <a:graphicFrameLocks noGrp="1"/>
          </p:cNvGraphicFramePr>
          <p:nvPr/>
        </p:nvGraphicFramePr>
        <p:xfrm>
          <a:off x="8948607" y="1235530"/>
          <a:ext cx="2468810" cy="306000"/>
        </p:xfrm>
        <a:graphic>
          <a:graphicData uri="http://schemas.openxmlformats.org/drawingml/2006/table">
            <a:tbl>
              <a:tblPr firstRow="1" bandRow="1">
                <a:tableStyleId>{3B4B98B0-60AC-42C2-AFA5-B58CD77FA1E5}</a:tableStyleId>
              </a:tblPr>
              <a:tblGrid>
                <a:gridCol w="493762">
                  <a:extLst>
                    <a:ext uri="{9D8B030D-6E8A-4147-A177-3AD203B41FA5}">
                      <a16:colId xmlns:a16="http://schemas.microsoft.com/office/drawing/2014/main" val="495158958"/>
                    </a:ext>
                  </a:extLst>
                </a:gridCol>
                <a:gridCol w="493762">
                  <a:extLst>
                    <a:ext uri="{9D8B030D-6E8A-4147-A177-3AD203B41FA5}">
                      <a16:colId xmlns:a16="http://schemas.microsoft.com/office/drawing/2014/main" val="1110713669"/>
                    </a:ext>
                  </a:extLst>
                </a:gridCol>
                <a:gridCol w="493762">
                  <a:extLst>
                    <a:ext uri="{9D8B030D-6E8A-4147-A177-3AD203B41FA5}">
                      <a16:colId xmlns:a16="http://schemas.microsoft.com/office/drawing/2014/main" val="1555454582"/>
                    </a:ext>
                  </a:extLst>
                </a:gridCol>
                <a:gridCol w="493762">
                  <a:extLst>
                    <a:ext uri="{9D8B030D-6E8A-4147-A177-3AD203B41FA5}">
                      <a16:colId xmlns:a16="http://schemas.microsoft.com/office/drawing/2014/main" val="3422657218"/>
                    </a:ext>
                  </a:extLst>
                </a:gridCol>
                <a:gridCol w="493762">
                  <a:extLst>
                    <a:ext uri="{9D8B030D-6E8A-4147-A177-3AD203B41FA5}">
                      <a16:colId xmlns:a16="http://schemas.microsoft.com/office/drawing/2014/main" val="1150926232"/>
                    </a:ext>
                  </a:extLst>
                </a:gridCol>
              </a:tblGrid>
              <a:tr h="306000">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tc>
                  <a:txBody>
                    <a:bodyPr/>
                    <a:lstStyle/>
                    <a:p>
                      <a:endParaRPr lang="en-US" sz="105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8C8C8"/>
                    </a:solidFill>
                  </a:tcPr>
                </a:tc>
                <a:extLst>
                  <a:ext uri="{0D108BD9-81ED-4DB2-BD59-A6C34878D82A}">
                    <a16:rowId xmlns:a16="http://schemas.microsoft.com/office/drawing/2014/main" val="750061136"/>
                  </a:ext>
                </a:extLst>
              </a:tr>
            </a:tbl>
          </a:graphicData>
        </a:graphic>
      </p:graphicFrame>
      <p:graphicFrame>
        <p:nvGraphicFramePr>
          <p:cNvPr id="10" name="TableRuleBase">
            <a:extLst>
              <a:ext uri="{FF2B5EF4-FFF2-40B4-BE49-F238E27FC236}">
                <a16:creationId xmlns:a16="http://schemas.microsoft.com/office/drawing/2014/main" id="{24688E09-C5A6-4DF0-9B0C-0935F3204D3E}"/>
              </a:ext>
            </a:extLst>
          </p:cNvPr>
          <p:cNvGraphicFramePr>
            <a:graphicFrameLocks noGrp="1"/>
          </p:cNvGraphicFramePr>
          <p:nvPr>
            <p:extLst>
              <p:ext uri="{D42A27DB-BD31-4B8C-83A1-F6EECF244321}">
                <p14:modId xmlns:p14="http://schemas.microsoft.com/office/powerpoint/2010/main" val="660049820"/>
              </p:ext>
            </p:extLst>
          </p:nvPr>
        </p:nvGraphicFramePr>
        <p:xfrm>
          <a:off x="562062" y="1681172"/>
          <a:ext cx="10854000" cy="1426800"/>
        </p:xfrm>
        <a:graphic>
          <a:graphicData uri="http://schemas.openxmlformats.org/drawingml/2006/table">
            <a:tbl>
              <a:tblPr firstRow="1" bandRow="1">
                <a:tableStyleId>{2D5ABB26-0587-4C30-8999-92F81FD0307C}</a:tableStyleId>
              </a:tblPr>
              <a:tblGrid>
                <a:gridCol w="974008">
                  <a:extLst>
                    <a:ext uri="{9D8B030D-6E8A-4147-A177-3AD203B41FA5}">
                      <a16:colId xmlns:a16="http://schemas.microsoft.com/office/drawing/2014/main" val="326518534"/>
                    </a:ext>
                  </a:extLst>
                </a:gridCol>
                <a:gridCol w="9879992">
                  <a:extLst>
                    <a:ext uri="{9D8B030D-6E8A-4147-A177-3AD203B41FA5}">
                      <a16:colId xmlns:a16="http://schemas.microsoft.com/office/drawing/2014/main" val="3114779760"/>
                    </a:ext>
                  </a:extLst>
                </a:gridCol>
              </a:tblGrid>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sv-SE" sz="1400" noProof="0" dirty="0" b="0">
                          <a:solidFill>
                            <a:srgbClr val="000000"/>
                          </a:solidFill>
                          <a:latin typeface="Futura Std Light" panose="020B0402020204020303"/>
                        </a:rPr>
                        <a:t>Kommer sannolikt att tycka om att påverka andra.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9418245"/>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FF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sannolikt att trivas med att lyfta fram sina egna meriter.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3307914"/>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Kommer bara ibland att försöka förstå sig på andra människors behov och motiv.</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57797403"/>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a:ln>
                            <a:noFill/>
                          </a:ln>
                          <a:solidFill>
                            <a:srgbClr val="00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Är rimligt intresserad av att sälja och förhandla.</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95791018"/>
                  </a:ext>
                </a:extLst>
              </a:tr>
              <a:tr h="26927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sv-SE" sz="1400" b="0" i="0" u="none" strike="noStrike" kern="1200" cap="none" spc="0" normalizeH="0" baseline="0" noProof="0" dirty="0">
                          <a:ln>
                            <a:noFill/>
                          </a:ln>
                          <a:solidFill>
                            <a:srgbClr val="FF0000"/>
                          </a:solidFill>
                          <a:effectLst/>
                          <a:uLnTx/>
                          <a:uFillTx/>
                          <a:latin typeface="Wingdings" panose="05000000000000000000" pitchFamily="2" charset="2"/>
                          <a:ea typeface="+mn-ea"/>
                          <a:cs typeface="+mn-cs"/>
                        </a:rPr>
                        <a:t></a:t>
                      </a:r>
                      <a:endParaRPr kumimoji="0" lang="sv-SE" sz="1600" b="0" i="0" u="none" strike="noStrike" kern="1200" cap="none" spc="0" normalizeH="0" baseline="0" noProof="0" dirty="0">
                        <a:ln>
                          <a:noFill/>
                        </a:ln>
                        <a:solidFill>
                          <a:schemeClr val="tx1"/>
                        </a:solidFill>
                        <a:effectLst/>
                        <a:uLnTx/>
                        <a:uFillTx/>
                        <a:latin typeface="Wingdings" panose="05000000000000000000" pitchFamily="2" charset="2"/>
                        <a:ea typeface="+mn-ea"/>
                        <a:cs typeface="+mn-cs"/>
                      </a:endParaRP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sv-SE" sz="1400" noProof="0" dirty="0" b="0">
                          <a:solidFill>
                            <a:srgbClr val="000000"/>
                          </a:solidFill>
                          <a:latin typeface="Futura Std Light" panose="020B0402020204020303"/>
                        </a:rPr>
                        <a:t>Tenderar att vara en aning reserverad i grupper.</a:t>
                      </a:r>
                    </a:p>
                  </a:txBody>
                  <a:tcPr marT="36000" marB="36000">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3175"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78785229"/>
                  </a:ext>
                </a:extLst>
              </a:tr>
            </a:tbl>
          </a:graphicData>
        </a:graphic>
      </p:graphicFrame>
      <p:sp>
        <p:nvSpPr>
          <p:cNvPr id="11" name="Rektangel 10">
            <a:extLst>
              <a:ext uri="{FF2B5EF4-FFF2-40B4-BE49-F238E27FC236}">
                <a16:creationId xmlns:a16="http://schemas.microsoft.com/office/drawing/2014/main" id="{3B5D0081-8089-4595-8F92-6D4675DEDCA2}"/>
              </a:ext>
            </a:extLst>
          </p:cNvPr>
          <p:cNvSpPr/>
          <p:nvPr/>
        </p:nvSpPr>
        <p:spPr>
          <a:xfrm>
            <a:off x="562062" y="3619617"/>
            <a:ext cx="10854000" cy="308413"/>
          </a:xfrm>
          <a:prstGeom prst="rect">
            <a:avLst/>
          </a:prstGeom>
          <a:solidFill>
            <a:schemeClr val="tx1">
              <a:lumMod val="95000"/>
            </a:schemeClr>
          </a:solidFill>
          <a:ln w="9525">
            <a:solidFill>
              <a:schemeClr val="tx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defTabSz="457200">
              <a:lnSpc>
                <a:spcPct val="114000"/>
              </a:lnSpc>
              <a:spcBef>
                <a:spcPts val="300"/>
              </a:spcBef>
              <a:spcAft>
                <a:spcPts val="200"/>
              </a:spcAft>
              <a:buClr>
                <a:srgbClr val="ED515C">
                  <a:lumMod val="75000"/>
                </a:srgbClr>
              </a:buClr>
              <a:defRPr/>
            </a:pPr>
            <a:r>
              <a:rPr lang="sv-SE" sz="1400" b="1">
                <a:solidFill>
                  <a:prstClr val="black"/>
                </a:solidFill>
                <a:latin typeface="Futura Std Light" panose="020B0402020204020303" pitchFamily="34" charset="0"/>
              </a:rPr>
              <a:t>Slutsatser från djupintervju</a:t>
            </a:r>
          </a:p>
        </p:txBody>
      </p:sp>
    </p:spTree>
    <p:extLst>
      <p:ext uri="{BB962C8B-B14F-4D97-AF65-F5344CB8AC3E}">
        <p14:creationId xmlns:p14="http://schemas.microsoft.com/office/powerpoint/2010/main" val="1382799238"/>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_rels/theme2.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tat">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2.xml><?xml version="1.0" encoding="utf-8"?>
<a:theme xmlns:a="http://schemas.openxmlformats.org/drawingml/2006/main" name="1_Citat">
  <a:themeElements>
    <a:clrScheme name="Quotable">
      <a:dk1>
        <a:sysClr val="windowText" lastClr="000000"/>
      </a:dk1>
      <a:lt1>
        <a:sysClr val="window" lastClr="FFFFFF"/>
      </a:lt1>
      <a:dk2>
        <a:srgbClr val="212121"/>
      </a:dk2>
      <a:lt2>
        <a:srgbClr val="636363"/>
      </a:lt2>
      <a:accent1>
        <a:srgbClr val="00C6BB"/>
      </a:accent1>
      <a:accent2>
        <a:srgbClr val="6FEBA0"/>
      </a:accent2>
      <a:accent3>
        <a:srgbClr val="B6DF5E"/>
      </a:accent3>
      <a:accent4>
        <a:srgbClr val="EFB251"/>
      </a:accent4>
      <a:accent5>
        <a:srgbClr val="EF755F"/>
      </a:accent5>
      <a:accent6>
        <a:srgbClr val="ED515C"/>
      </a:accent6>
      <a:hlink>
        <a:srgbClr val="8F8F8F"/>
      </a:hlink>
      <a:folHlink>
        <a:srgbClr val="A5A5A5"/>
      </a:folHlink>
    </a:clrScheme>
    <a:fontScheme name="Quotable">
      <a:maj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Quotable">
      <a:fillStyleLst>
        <a:solidFill>
          <a:schemeClr val="phClr"/>
        </a:solidFill>
        <a:gradFill rotWithShape="1">
          <a:gsLst>
            <a:gs pos="0">
              <a:schemeClr val="phClr">
                <a:tint val="80000"/>
                <a:lumMod val="105000"/>
              </a:schemeClr>
            </a:gs>
            <a:gs pos="100000">
              <a:schemeClr val="phClr">
                <a:tint val="90000"/>
              </a:schemeClr>
            </a:gs>
          </a:gsLst>
          <a:lin ang="5400000" scaled="0"/>
        </a:gradFill>
        <a:blipFill rotWithShape="1">
          <a:blip xmlns:r="http://schemas.openxmlformats.org/officeDocument/2006/relationships" r:embed="rId1">
            <a:duotone>
              <a:schemeClr val="phClr">
                <a:tint val="98000"/>
                <a:lumMod val="102000"/>
              </a:schemeClr>
              <a:schemeClr val="phClr">
                <a:shade val="98000"/>
                <a:lumMod val="98000"/>
              </a:schemeClr>
            </a:duotone>
          </a:blip>
          <a:tile tx="0" ty="0" sx="100000" sy="100000" flip="none" algn="tl"/>
        </a:blipFill>
      </a:fillStyleLst>
      <a:lnStyleLst>
        <a:ln w="9525" cap="rnd" cmpd="sng" algn="ctr">
          <a:solidFill>
            <a:schemeClr val="phClr"/>
          </a:solidFill>
          <a:prstDash val="solid"/>
        </a:ln>
        <a:ln w="15875" cap="rnd" cmpd="sng" algn="ctr">
          <a:solidFill>
            <a:schemeClr val="phClr"/>
          </a:solidFill>
          <a:prstDash val="solid"/>
        </a:ln>
        <a:ln w="25400" cap="rnd" cmpd="sng" algn="ctr">
          <a:solidFill>
            <a:schemeClr val="phClr"/>
          </a:solidFill>
          <a:prstDash val="solid"/>
        </a:ln>
      </a:lnStyleLst>
      <a:effectStyleLst>
        <a:effectStyle>
          <a:effectLst/>
        </a:effectStyle>
        <a:effectStyle>
          <a:effectLst/>
        </a:effectStyle>
        <a:effectStyle>
          <a:effectLst>
            <a:innerShdw blurRad="63500" dist="25400" dir="13500000">
              <a:srgbClr val="000000">
                <a:alpha val="75000"/>
              </a:srgbClr>
            </a:innerShdw>
          </a:effectLst>
        </a:effectStyle>
      </a:effectStyleLst>
      <a:bgFillStyleLst>
        <a:solidFill>
          <a:schemeClr val="phClr"/>
        </a:solidFill>
        <a:gradFill rotWithShape="1">
          <a:gsLst>
            <a:gs pos="0">
              <a:schemeClr val="phClr">
                <a:tint val="100000"/>
              </a:schemeClr>
            </a:gs>
            <a:gs pos="100000">
              <a:schemeClr val="phClr">
                <a:tint val="84000"/>
                <a:shade val="84000"/>
                <a:lumMod val="90000"/>
              </a:schemeClr>
            </a:gs>
          </a:gsLst>
          <a:lin ang="5400000" scaled="0"/>
        </a:gradFill>
        <a:gradFill rotWithShape="1">
          <a:gsLst>
            <a:gs pos="0">
              <a:schemeClr val="phClr">
                <a:tint val="84000"/>
                <a:shade val="90000"/>
                <a:satMod val="120000"/>
                <a:lumMod val="90000"/>
              </a:schemeClr>
            </a:gs>
            <a:gs pos="100000">
              <a:schemeClr val="phClr"/>
            </a:gs>
          </a:gsLst>
          <a:lin ang="5400000" scaled="0"/>
        </a:gradFill>
      </a:bgFillStyleLst>
    </a:fmtScheme>
  </a:themeElements>
  <a:objectDefaults/>
  <a:extraClrSchemeLst/>
  <a:extLst>
    <a:ext uri="{05A4C25C-085E-4340-85A3-A5531E510DB2}">
      <thm15:themeFamily xmlns:thm15="http://schemas.microsoft.com/office/thememl/2012/main" name="Quotable" id="{39EC5628-30ED-4578-ACD8-9820EDB8E15A}" vid="{6F3559E9-1A4C-49D8-94D4-F41003531C49}"/>
    </a:ext>
  </a:extLst>
</a:theme>
</file>

<file path=ppt/theme/theme3.xml><?xml version="1.0" encoding="utf-8"?>
<a:theme xmlns:a="http://schemas.openxmlformats.org/drawingml/2006/main" name="CEB Corporate PPT Template">
  <a:themeElements>
    <a:clrScheme name="SHL Corporate Colors">
      <a:dk1>
        <a:srgbClr val="000000"/>
      </a:dk1>
      <a:lt1>
        <a:srgbClr val="FFFFFF"/>
      </a:lt1>
      <a:dk2>
        <a:srgbClr val="585250"/>
      </a:dk2>
      <a:lt2>
        <a:srgbClr val="E4DFDA"/>
      </a:lt2>
      <a:accent1>
        <a:srgbClr val="78D64B"/>
      </a:accent1>
      <a:accent2>
        <a:srgbClr val="00B2E3"/>
      </a:accent2>
      <a:accent3>
        <a:srgbClr val="006071"/>
      </a:accent3>
      <a:accent4>
        <a:srgbClr val="3BD3AE"/>
      </a:accent4>
      <a:accent5>
        <a:srgbClr val="655DC6"/>
      </a:accent5>
      <a:accent6>
        <a:srgbClr val="F5A8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127"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GB" sz="1800" b="0" i="0" u="none" strike="noStrike" cap="none" normalizeH="0" baseline="0" smtClean="0">
            <a:ln>
              <a:noFill/>
            </a:ln>
            <a:solidFill>
              <a:schemeClr val="tx1"/>
            </a:solidFill>
            <a:effectLst/>
            <a:latin typeface="Arial" charset="0"/>
          </a:defRPr>
        </a:defPPr>
      </a:lstStyle>
    </a:lnDef>
    <a:txDef>
      <a:spPr bwMode="auto">
        <a:noFill/>
        <a:ln w="9525">
          <a:noFill/>
          <a:miter lim="800000"/>
          <a:headEnd/>
          <a:tailEnd/>
        </a:ln>
        <a:effectLst/>
      </a:spPr>
      <a:bodyPr vert="horz" wrap="square" lIns="0" tIns="0" rIns="0" bIns="0" numCol="1" rtlCol="0" anchor="t" anchorCtr="0" compatLnSpc="1">
        <a:prstTxWarp prst="textNoShape">
          <a:avLst/>
        </a:prstTxWarp>
        <a:spAutoFit/>
      </a:bodyPr>
      <a:lstStyle>
        <a:defPPr algn="l">
          <a:defRPr dirty="0" err="1" smtClean="0"/>
        </a:defPPr>
      </a:lstStyle>
    </a:txDef>
  </a:objectDefaults>
  <a:extraClrSchemeLst>
    <a:extraClrScheme>
      <a:clrScheme name="Office Theme 1">
        <a:dk1>
          <a:srgbClr val="262626"/>
        </a:dk1>
        <a:lt1>
          <a:srgbClr val="FFFFFF"/>
        </a:lt1>
        <a:dk2>
          <a:srgbClr val="4A1863"/>
        </a:dk2>
        <a:lt2>
          <a:srgbClr val="E6007E"/>
        </a:lt2>
        <a:accent1>
          <a:srgbClr val="F07F13"/>
        </a:accent1>
        <a:accent2>
          <a:srgbClr val="A6A3D1"/>
        </a:accent2>
        <a:accent3>
          <a:srgbClr val="FFFFFF"/>
        </a:accent3>
        <a:accent4>
          <a:srgbClr val="1F1F1F"/>
        </a:accent4>
        <a:accent5>
          <a:srgbClr val="F6C0AA"/>
        </a:accent5>
        <a:accent6>
          <a:srgbClr val="9693BD"/>
        </a:accent6>
        <a:hlink>
          <a:srgbClr val="00ACC9"/>
        </a:hlink>
        <a:folHlink>
          <a:srgbClr val="D5DBAD"/>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SHL_Corporate_PPT" id="{92B9A023-1677-914E-A871-FA47831F7062}" vid="{6E95196E-0F3B-0B44-964F-45C94EB43C2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SHL Corporate Colors">
    <a:dk1>
      <a:srgbClr val="000000"/>
    </a:dk1>
    <a:lt1>
      <a:srgbClr val="FFFFFF"/>
    </a:lt1>
    <a:dk2>
      <a:srgbClr val="585250"/>
    </a:dk2>
    <a:lt2>
      <a:srgbClr val="E4DFDA"/>
    </a:lt2>
    <a:accent1>
      <a:srgbClr val="78D64B"/>
    </a:accent1>
    <a:accent2>
      <a:srgbClr val="00B2E3"/>
    </a:accent2>
    <a:accent3>
      <a:srgbClr val="006071"/>
    </a:accent3>
    <a:accent4>
      <a:srgbClr val="3BD3AE"/>
    </a:accent4>
    <a:accent5>
      <a:srgbClr val="655DC6"/>
    </a:accent5>
    <a:accent6>
      <a:srgbClr val="F5A800"/>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kument" ma:contentTypeID="0x0101002D661FDA7D89774AB584396B215937D7" ma:contentTypeVersion="15" ma:contentTypeDescription="Skapa ett nytt dokument." ma:contentTypeScope="" ma:versionID="082dc3d57662a36a1faf64f4e8d12a05">
  <xsd:schema xmlns:xsd="http://www.w3.org/2001/XMLSchema" xmlns:xs="http://www.w3.org/2001/XMLSchema" xmlns:p="http://schemas.microsoft.com/office/2006/metadata/properties" xmlns:ns2="908baf78-66c0-4e6a-b76e-7fb3c0e2990b" xmlns:ns3="9a056505-d32c-4018-a606-5e08308e65a3" targetNamespace="http://schemas.microsoft.com/office/2006/metadata/properties" ma:root="true" ma:fieldsID="26b32458afa53f76557f0a2c24f11126" ns2:_="" ns3:_="">
    <xsd:import namespace="908baf78-66c0-4e6a-b76e-7fb3c0e2990b"/>
    <xsd:import namespace="9a056505-d32c-4018-a606-5e08308e65a3"/>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DateTaken" minOccurs="0"/>
                <xsd:element ref="ns3:MediaServiceAutoTags" minOccurs="0"/>
                <xsd:element ref="ns3:MediaServiceAutoKeyPoints" minOccurs="0"/>
                <xsd:element ref="ns3:MediaServiceKeyPoints" minOccurs="0"/>
                <xsd:element ref="ns3:MediaServiceGenerationTime" minOccurs="0"/>
                <xsd:element ref="ns3:MediaServiceEventHashCode" minOccurs="0"/>
                <xsd:element ref="ns3:MediaServiceOCR" minOccurs="0"/>
                <xsd:element ref="ns3:MediaLengthInSeconds" minOccurs="0"/>
                <xsd:element ref="ns3:lcf76f155ced4ddcb4097134ff3c332f" minOccurs="0"/>
                <xsd:element ref="ns2: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08baf78-66c0-4e6a-b76e-7fb3c0e2990b" elementFormDefault="qualified">
    <xsd:import namespace="http://schemas.microsoft.com/office/2006/documentManagement/types"/>
    <xsd:import namespace="http://schemas.microsoft.com/office/infopath/2007/PartnerControls"/>
    <xsd:element name="SharedWithUsers" ma:index="8" nillable="true" ma:displayName="Delat med"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Delat med information" ma:internalName="SharedWithDetails" ma:readOnly="true">
      <xsd:simpleType>
        <xsd:restriction base="dms:Note">
          <xsd:maxLength value="255"/>
        </xsd:restriction>
      </xsd:simpleType>
    </xsd:element>
    <xsd:element name="TaxCatchAll" ma:index="22" nillable="true" ma:displayName="Taxonomy Catch All Column" ma:hidden="true" ma:list="{d6195671-b2e4-4a72-9c3b-ca444c403400}" ma:internalName="TaxCatchAll" ma:showField="CatchAllData" ma:web="908baf78-66c0-4e6a-b76e-7fb3c0e2990b">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9a056505-d32c-4018-a606-5e08308e65a3"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Bildmarkeringar" ma:readOnly="false" ma:fieldId="{5cf76f15-5ced-4ddc-b409-7134ff3c332f}" ma:taxonomyMulti="true" ma:sspId="287859f5-7b8b-4992-8903-d46cd89ec109" ma:termSetId="09814cd3-568e-fe90-9814-8d621ff8fb84" ma:anchorId="fba54fb3-c3e1-fe81-a776-ca4b69148c4d" ma:open="tru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nehållstyp"/>
        <xsd:element ref="dc:title" minOccurs="0" maxOccurs="1" ma:index="4" ma:displayName="Rubrik"/>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9a056505-d32c-4018-a606-5e08308e65a3">
      <Terms xmlns="http://schemas.microsoft.com/office/infopath/2007/PartnerControls"/>
    </lcf76f155ced4ddcb4097134ff3c332f>
    <TaxCatchAll xmlns="908baf78-66c0-4e6a-b76e-7fb3c0e2990b" xsi:nil="true"/>
  </documentManagement>
</p:properties>
</file>

<file path=customXml/itemProps1.xml><?xml version="1.0" encoding="utf-8"?>
<ds:datastoreItem xmlns:ds="http://schemas.openxmlformats.org/officeDocument/2006/customXml" ds:itemID="{0430915E-7102-4B3E-B23B-4AECA271D1FC}">
  <ds:schemaRefs>
    <ds:schemaRef ds:uri="http://schemas.microsoft.com/sharepoint/v3/contenttype/forms"/>
  </ds:schemaRefs>
</ds:datastoreItem>
</file>

<file path=customXml/itemProps2.xml><?xml version="1.0" encoding="utf-8"?>
<ds:datastoreItem xmlns:ds="http://schemas.openxmlformats.org/officeDocument/2006/customXml" ds:itemID="{D58F8E9D-8022-4804-B3EB-55F2CE48D94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08baf78-66c0-4e6a-b76e-7fb3c0e2990b"/>
    <ds:schemaRef ds:uri="9a056505-d32c-4018-a606-5e08308e65a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814FF38-9800-473B-8EFE-33980F4C16C8}">
  <ds:schemaRefs>
    <ds:schemaRef ds:uri="http://schemas.microsoft.com/office/2006/documentManagement/types"/>
    <ds:schemaRef ds:uri="http://schemas.microsoft.com/office/2006/metadata/properties"/>
    <ds:schemaRef ds:uri="908baf78-66c0-4e6a-b76e-7fb3c0e2990b"/>
    <ds:schemaRef ds:uri="http://purl.org/dc/terms/"/>
    <ds:schemaRef ds:uri="http://purl.org/dc/elements/1.1/"/>
    <ds:schemaRef ds:uri="http://purl.org/dc/dcmitype/"/>
    <ds:schemaRef ds:uri="http://schemas.microsoft.com/office/infopath/2007/PartnerControls"/>
    <ds:schemaRef ds:uri="http://schemas.openxmlformats.org/package/2006/metadata/core-properties"/>
    <ds:schemaRef ds:uri="9a056505-d32c-4018-a606-5e08308e65a3"/>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276</TotalTime>
  <Words>737</Words>
  <Application>Microsoft Macintosh PowerPoint</Application>
  <PresentationFormat>Widescreen</PresentationFormat>
  <Paragraphs>259</Paragraphs>
  <Slides>19</Slides>
  <Notes>13</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19</vt:i4>
      </vt:variant>
    </vt:vector>
  </HeadingPairs>
  <TitlesOfParts>
    <vt:vector size="31" baseType="lpstr">
      <vt:lpstr>Arial</vt:lpstr>
      <vt:lpstr>Calibri</vt:lpstr>
      <vt:lpstr>Century Gothic</vt:lpstr>
      <vt:lpstr>Futura Std Light</vt:lpstr>
      <vt:lpstr>Georgia</vt:lpstr>
      <vt:lpstr>Jellyka - Estrya's Handwriting</vt:lpstr>
      <vt:lpstr>Lucida Grande</vt:lpstr>
      <vt:lpstr>Wingdings</vt:lpstr>
      <vt:lpstr>Wingdings 2</vt:lpstr>
      <vt:lpstr>Citat</vt:lpstr>
      <vt:lpstr>1_Citat</vt:lpstr>
      <vt:lpstr>CEB Corporate PPT Template</vt:lpstr>
      <vt:lpstr>PowerPoint Presentation</vt:lpstr>
      <vt:lpstr>Vår Metodik</vt:lpstr>
      <vt:lpstr>PowerPoint Presentation</vt:lpstr>
      <vt:lpstr>Sammanfattning </vt:lpstr>
      <vt:lpstr>Introduktion</vt:lpstr>
      <vt:lpstr>PowerPoint Presentation</vt:lpstr>
      <vt:lpstr>Personlighetsbedömning – Övergripande bild</vt:lpstr>
      <vt:lpstr>two</vt:lpstr>
      <vt:lpstr>#2</vt:lpstr>
      <vt:lpstr>#3</vt:lpstr>
      <vt:lpstr>#4</vt:lpstr>
      <vt:lpstr>#5</vt:lpstr>
      <vt:lpstr>PowerPoint Presentation</vt:lpstr>
      <vt:lpstr>Motivationsfaktorer – Övergripande bild </vt:lpstr>
      <vt:lpstr>PowerPoint Presentation</vt:lpstr>
      <vt:lpstr>Kognitiv förmåga – Övergripande bild</vt:lpstr>
      <vt:lpstr>Induktiv, Numerisk och Deduktiv förmåga</vt:lpstr>
      <vt:lpstr>PowerPoint Presentation</vt:lpstr>
      <vt:lpstr>Bakgrundskontroll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Malin Lindqvist</dc:creator>
  <cp:lastModifiedBy>Lukas Sjöstrand</cp:lastModifiedBy>
  <cp:revision>38</cp:revision>
  <cp:lastPrinted>2020-02-24T09:42:29Z</cp:lastPrinted>
  <dcterms:created xsi:type="dcterms:W3CDTF">2019-09-03T08:25:55Z</dcterms:created>
  <dcterms:modified xsi:type="dcterms:W3CDTF">2023-06-14T16:08:37Z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0x0101002D661FDA7D89774AB584396B215937D7</vt:lpwstr>
  </property>
  <property fmtid="{D5CDD505-2E9C-101B-9397-08002B2CF9AE}" pid="3" name="MediaServiceImageTags">
    <vt:lpwstr/>
  </property>
</Properties>
</file>